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56" r:id="rId8"/>
    <p:sldId id="263" r:id="rId9"/>
    <p:sldId id="264" r:id="rId10"/>
    <p:sldId id="267" r:id="rId11"/>
    <p:sldId id="269" r:id="rId12"/>
    <p:sldId id="270" r:id="rId13"/>
    <p:sldId id="271" r:id="rId14"/>
    <p:sldId id="266" r:id="rId15"/>
    <p:sldId id="265" r:id="rId16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Fără stil, fără grilă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il tematic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DBC2D2-EB72-4DC6-B9AC-333A07FEE98D}" type="datetimeFigureOut">
              <a:rPr lang="ro-RO" smtClean="0"/>
              <a:pPr/>
              <a:t>04.07.2023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FF560D-F17A-4811-A4B8-4DD59B63D99F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ro-RO" sz="54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Metoda </a:t>
            </a:r>
            <a:r>
              <a:rPr lang="ro-RO" sz="54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Backtracking</a:t>
            </a:r>
            <a:endParaRPr lang="ro-RO" sz="5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748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Problema</a:t>
            </a:r>
            <a:r>
              <a:rPr lang="en-US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damelor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Se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conside</a:t>
            </a:r>
            <a:r>
              <a:rPr lang="ro-RO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ră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o tablă de șah de dimensiune </a:t>
            </a:r>
            <a:r>
              <a:rPr lang="ro-RO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nxn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și n regine. Să se așeze cele n regine pe tabla de șah astfel încât acestea să nu se atace între ele.</a:t>
            </a:r>
          </a:p>
          <a:p>
            <a:pPr marL="0" indent="0" algn="just">
              <a:buNone/>
            </a:pP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Observații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Pe fiecare linie se va așeza o singură regină (elementul </a:t>
            </a:r>
            <a:r>
              <a:rPr lang="ro-RO" b="1" dirty="0" smtClean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v[i]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din vectorul soluție reprezintă coloana pe care se află regina de pe linia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Regina de pe linia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și regina de pe linia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j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sunt pe aceeași coloană dacă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v[i]=v[j]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Regina de pe linia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 și regina de pe linia 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j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 sunt pe aceeași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diagonală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dacă </a:t>
            </a:r>
            <a:r>
              <a:rPr lang="en-US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|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v[i]</a:t>
            </a:r>
            <a:r>
              <a:rPr lang="en-US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</a:t>
            </a:r>
            <a:r>
              <a:rPr lang="ro-RO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v[j]</a:t>
            </a:r>
            <a:r>
              <a:rPr lang="en-US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|=|</a:t>
            </a:r>
            <a:r>
              <a:rPr lang="en-US" b="1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-j|</a:t>
            </a:r>
            <a:endParaRPr lang="ro-RO" b="1" dirty="0"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o-RO" dirty="0" smtClean="0"/>
          </a:p>
          <a:p>
            <a:pPr>
              <a:buFont typeface="Wingdings" panose="05000000000000000000" pitchFamily="2" charset="2"/>
              <a:buChar char="ü"/>
            </a:pPr>
            <a:endParaRPr lang="ro-RO" dirty="0" smtClean="0"/>
          </a:p>
          <a:p>
            <a:pPr>
              <a:buFont typeface="Wingdings" panose="05000000000000000000" pitchFamily="2" charset="2"/>
              <a:buChar char="ü"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4138117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634082"/>
          </a:xfrm>
        </p:spPr>
        <p:txBody>
          <a:bodyPr>
            <a:noAutofit/>
          </a:bodyPr>
          <a:lstStyle/>
          <a:p>
            <a:pPr algn="ctr"/>
            <a:r>
              <a:rPr lang="ro-RO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Problema damelor - </a:t>
            </a:r>
            <a:r>
              <a:rPr lang="ro-RO" sz="2800" i="1" dirty="0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en-US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enerarea</a:t>
            </a:r>
            <a:r>
              <a:rPr lang="en-US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unei</a:t>
            </a:r>
            <a:r>
              <a:rPr lang="en-US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solu</a:t>
            </a:r>
            <a:r>
              <a:rPr lang="ro-RO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ţii (n=4)</a:t>
            </a:r>
            <a:endParaRPr lang="ro-RO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5" name="Grupare 34"/>
          <p:cNvGrpSpPr/>
          <p:nvPr/>
        </p:nvGrpSpPr>
        <p:grpSpPr>
          <a:xfrm>
            <a:off x="1937373" y="1340768"/>
            <a:ext cx="5186714" cy="4606211"/>
            <a:chOff x="1187624" y="1012814"/>
            <a:chExt cx="5186714" cy="4606211"/>
          </a:xfrm>
        </p:grpSpPr>
        <p:grpSp>
          <p:nvGrpSpPr>
            <p:cNvPr id="25" name="Grupare 24"/>
            <p:cNvGrpSpPr/>
            <p:nvPr/>
          </p:nvGrpSpPr>
          <p:grpSpPr>
            <a:xfrm>
              <a:off x="1187624" y="1012814"/>
              <a:ext cx="2593357" cy="4606211"/>
              <a:chOff x="1187624" y="1012814"/>
              <a:chExt cx="2593357" cy="4606211"/>
            </a:xfrm>
          </p:grpSpPr>
          <p:sp>
            <p:nvSpPr>
              <p:cNvPr id="6" name="Dreptunghi 5"/>
              <p:cNvSpPr/>
              <p:nvPr/>
            </p:nvSpPr>
            <p:spPr>
              <a:xfrm>
                <a:off x="1188693" y="1012814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7" name="Dreptunghi 6"/>
              <p:cNvSpPr/>
              <p:nvPr/>
            </p:nvSpPr>
            <p:spPr>
              <a:xfrm>
                <a:off x="2484837" y="1012814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8" name="Dreptunghi 7"/>
              <p:cNvSpPr/>
              <p:nvPr/>
            </p:nvSpPr>
            <p:spPr>
              <a:xfrm>
                <a:off x="1187624" y="4465425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9" name="Dreptunghi 8"/>
              <p:cNvSpPr/>
              <p:nvPr/>
            </p:nvSpPr>
            <p:spPr>
              <a:xfrm>
                <a:off x="1187624" y="2161169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0" name="Dreptunghi 9"/>
              <p:cNvSpPr/>
              <p:nvPr/>
            </p:nvSpPr>
            <p:spPr>
              <a:xfrm>
                <a:off x="2484837" y="2162455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1" name="Dreptunghi 10"/>
              <p:cNvSpPr/>
              <p:nvPr/>
            </p:nvSpPr>
            <p:spPr>
              <a:xfrm>
                <a:off x="1187624" y="3313297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2" name="Dreptunghi 11"/>
              <p:cNvSpPr/>
              <p:nvPr/>
            </p:nvSpPr>
            <p:spPr>
              <a:xfrm>
                <a:off x="2483768" y="3314583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13" name="Dreptunghi 12"/>
              <p:cNvSpPr/>
              <p:nvPr/>
            </p:nvSpPr>
            <p:spPr>
              <a:xfrm>
                <a:off x="2484837" y="4466897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  <p:grpSp>
          <p:nvGrpSpPr>
            <p:cNvPr id="26" name="Grupare 25"/>
            <p:cNvGrpSpPr/>
            <p:nvPr/>
          </p:nvGrpSpPr>
          <p:grpSpPr>
            <a:xfrm>
              <a:off x="3780981" y="1012814"/>
              <a:ext cx="2593357" cy="4606211"/>
              <a:chOff x="1187624" y="1012814"/>
              <a:chExt cx="2593357" cy="4606211"/>
            </a:xfrm>
          </p:grpSpPr>
          <p:sp>
            <p:nvSpPr>
              <p:cNvPr id="27" name="Dreptunghi 26"/>
              <p:cNvSpPr/>
              <p:nvPr/>
            </p:nvSpPr>
            <p:spPr>
              <a:xfrm>
                <a:off x="1188693" y="1012814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28" name="Dreptunghi 27"/>
              <p:cNvSpPr/>
              <p:nvPr/>
            </p:nvSpPr>
            <p:spPr>
              <a:xfrm>
                <a:off x="2484837" y="1012814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29" name="Dreptunghi 28"/>
              <p:cNvSpPr/>
              <p:nvPr/>
            </p:nvSpPr>
            <p:spPr>
              <a:xfrm>
                <a:off x="1187624" y="4465425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0" name="Dreptunghi 29"/>
              <p:cNvSpPr/>
              <p:nvPr/>
            </p:nvSpPr>
            <p:spPr>
              <a:xfrm>
                <a:off x="1187624" y="2161169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1" name="Dreptunghi 30"/>
              <p:cNvSpPr/>
              <p:nvPr/>
            </p:nvSpPr>
            <p:spPr>
              <a:xfrm>
                <a:off x="2484837" y="2162455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2" name="Dreptunghi 31"/>
              <p:cNvSpPr/>
              <p:nvPr/>
            </p:nvSpPr>
            <p:spPr>
              <a:xfrm>
                <a:off x="1187624" y="3313297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3" name="Dreptunghi 32"/>
              <p:cNvSpPr/>
              <p:nvPr/>
            </p:nvSpPr>
            <p:spPr>
              <a:xfrm>
                <a:off x="2483768" y="3314583"/>
                <a:ext cx="1296144" cy="1152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  <p:sp>
            <p:nvSpPr>
              <p:cNvPr id="34" name="Dreptunghi 33"/>
              <p:cNvSpPr/>
              <p:nvPr/>
            </p:nvSpPr>
            <p:spPr>
              <a:xfrm>
                <a:off x="2484837" y="4466897"/>
                <a:ext cx="1296144" cy="115212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o-RO"/>
              </a:p>
            </p:txBody>
          </p:sp>
        </p:grpSp>
      </p:grpSp>
      <p:pic>
        <p:nvPicPr>
          <p:cNvPr id="37" name="Imagin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7307" y="2484565"/>
            <a:ext cx="1276780" cy="1154430"/>
          </a:xfrm>
          <a:prstGeom prst="rect">
            <a:avLst/>
          </a:prstGeom>
        </p:spPr>
      </p:pic>
      <p:pic>
        <p:nvPicPr>
          <p:cNvPr id="38" name="Imagin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9891" y="3648624"/>
            <a:ext cx="1295075" cy="1146041"/>
          </a:xfrm>
          <a:prstGeom prst="rect">
            <a:avLst/>
          </a:prstGeom>
        </p:spPr>
      </p:pic>
      <p:pic>
        <p:nvPicPr>
          <p:cNvPr id="39" name="Imagin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1799" y="2489122"/>
            <a:ext cx="1295075" cy="1146041"/>
          </a:xfrm>
          <a:prstGeom prst="rect">
            <a:avLst/>
          </a:prstGeom>
        </p:spPr>
      </p:pic>
      <p:pic>
        <p:nvPicPr>
          <p:cNvPr id="40" name="Imagin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8225" y="2489123"/>
            <a:ext cx="1295075" cy="1146041"/>
          </a:xfrm>
          <a:prstGeom prst="rect">
            <a:avLst/>
          </a:prstGeom>
        </p:spPr>
      </p:pic>
      <p:pic>
        <p:nvPicPr>
          <p:cNvPr id="41" name="Imagin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724" y="1349000"/>
            <a:ext cx="1295075" cy="1146041"/>
          </a:xfrm>
          <a:prstGeom prst="rect">
            <a:avLst/>
          </a:prstGeom>
        </p:spPr>
      </p:pic>
      <p:pic>
        <p:nvPicPr>
          <p:cNvPr id="42" name="Imagin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8124" y="1344806"/>
            <a:ext cx="1276780" cy="1154430"/>
          </a:xfrm>
          <a:prstGeom prst="rect">
            <a:avLst/>
          </a:prstGeom>
        </p:spPr>
      </p:pic>
      <p:pic>
        <p:nvPicPr>
          <p:cNvPr id="43" name="Imagin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4383" y="2512336"/>
            <a:ext cx="1276780" cy="1154430"/>
          </a:xfrm>
          <a:prstGeom prst="rect">
            <a:avLst/>
          </a:prstGeom>
        </p:spPr>
      </p:pic>
      <p:pic>
        <p:nvPicPr>
          <p:cNvPr id="46" name="Imagin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9383" y="3666766"/>
            <a:ext cx="1276780" cy="1154430"/>
          </a:xfrm>
          <a:prstGeom prst="rect">
            <a:avLst/>
          </a:prstGeom>
        </p:spPr>
      </p:pic>
      <p:pic>
        <p:nvPicPr>
          <p:cNvPr id="47" name="Imagin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7997" y="4781204"/>
            <a:ext cx="1276780" cy="1154430"/>
          </a:xfrm>
          <a:prstGeom prst="rect">
            <a:avLst/>
          </a:prstGeom>
        </p:spPr>
      </p:pic>
      <p:pic>
        <p:nvPicPr>
          <p:cNvPr id="48" name="Imagin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7055" y="3666766"/>
            <a:ext cx="1276780" cy="1154430"/>
          </a:xfrm>
          <a:prstGeom prst="rect">
            <a:avLst/>
          </a:prstGeom>
        </p:spPr>
      </p:pic>
      <p:pic>
        <p:nvPicPr>
          <p:cNvPr id="49" name="Imagin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1088" y="4821196"/>
            <a:ext cx="1295075" cy="1146041"/>
          </a:xfrm>
          <a:prstGeom prst="rect">
            <a:avLst/>
          </a:prstGeom>
        </p:spPr>
      </p:pic>
      <p:pic>
        <p:nvPicPr>
          <p:cNvPr id="50" name="Imagin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8225" y="4781204"/>
            <a:ext cx="1295075" cy="1146041"/>
          </a:xfrm>
          <a:prstGeom prst="rect">
            <a:avLst/>
          </a:prstGeom>
        </p:spPr>
      </p:pic>
      <p:pic>
        <p:nvPicPr>
          <p:cNvPr id="51" name="Imagin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8159" y="3635163"/>
            <a:ext cx="1295075" cy="1146041"/>
          </a:xfrm>
          <a:prstGeom prst="rect">
            <a:avLst/>
          </a:prstGeom>
        </p:spPr>
      </p:pic>
      <p:pic>
        <p:nvPicPr>
          <p:cNvPr id="52" name="Imagin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5679" y="4781204"/>
            <a:ext cx="1276780" cy="11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082788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5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5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25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75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2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75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25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75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25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75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5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25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375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25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675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825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975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125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0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275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425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75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8" presetID="1" presetClass="exit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725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v[50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],n,k;</a:t>
            </a: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v[k]=0; }</a:t>
            </a: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i=1;i&lt;k;i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(v[i]==v[k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(v[i]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-v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[k])==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(i-k))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sol(){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(k==n); }</a:t>
            </a: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i=1;i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&lt;=n;i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for(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j=1;j&lt;=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n;j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if(v[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]==j)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‘D’; else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&lt;&lt;‘*’;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k=1;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(k&gt;0){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(v[k]&lt;n){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v[k]++;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(sol())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k++;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k-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&lt;&lt;"n=";cin&gt;&gt;n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0;}</a:t>
            </a:r>
            <a:endParaRPr lang="ro-RO" sz="1400" dirty="0"/>
          </a:p>
        </p:txBody>
      </p:sp>
    </p:spTree>
    <p:extLst>
      <p:ext uri="{BB962C8B-B14F-4D97-AF65-F5344CB8AC3E}">
        <p14:creationId xmlns:p14="http://schemas.microsoft.com/office/powerpoint/2010/main" xmlns="" val="5827793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Problema</a:t>
            </a:r>
            <a:r>
              <a:rPr lang="en-US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color</a:t>
            </a:r>
            <a:r>
              <a:rPr lang="ro-RO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ării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hărților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Substituent conținut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ro-RO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Se consideră o hartă formată din n teritorii. Să se coloreze harta folosind maxim 4 culori astfel încât teritoriile cu frontieră comună să fie colorate diferit.</a:t>
                </a:r>
              </a:p>
              <a:p>
                <a:pPr marL="0" indent="0" algn="just">
                  <a:buNone/>
                </a:pPr>
                <a:endParaRPr lang="ro-RO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ro-RO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Vecinătățile teritoriilor sunt implementate cu ajutorul unei </a:t>
                </a:r>
                <a:r>
                  <a:rPr lang="ro-RO" dirty="0" err="1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matrici</a:t>
                </a:r>
                <a:r>
                  <a:rPr lang="ro-RO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pătrate de dimensiune </a:t>
                </a:r>
                <a:r>
                  <a:rPr lang="ro-RO" dirty="0" err="1" smtClean="0">
                    <a:latin typeface="Cambria" panose="02040503050406030204" pitchFamily="18" charset="0"/>
                    <a:ea typeface="Cambria" panose="02040503050406030204" pitchFamily="18" charset="0"/>
                    <a:cs typeface="Courier New" panose="02070309020205020404" pitchFamily="49" charset="0"/>
                  </a:rPr>
                  <a:t>nxn</a:t>
                </a:r>
                <a:r>
                  <a:rPr lang="ro-RO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definită astfel:</a:t>
                </a:r>
              </a:p>
              <a:p>
                <a:pPr marL="0" indent="0">
                  <a:buNone/>
                </a:pPr>
                <a:endParaRPr lang="ro-R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a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[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i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][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j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]=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0" dirty="0">
                                  <a:latin typeface="Cambria Math"/>
                                </a:rPr>
                                <m:t>1, </m:t>
                              </m:r>
                              <m:r>
                                <m:rPr>
                                  <m:sty m:val="p"/>
                                </m:rPr>
                                <a:rPr lang="en-US" i="0" dirty="0">
                                  <a:latin typeface="Cambria Math"/>
                                </a:rPr>
                                <m:t>dac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ă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teritoriile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i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 ș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i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j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sunt</m:t>
                              </m:r>
                              <m:r>
                                <a:rPr lang="ro-RO" i="0" dirty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vecine</m:t>
                              </m:r>
                            </m:e>
                            <m:e>
                              <m:r>
                                <a:rPr lang="ro-RO" i="0" dirty="0">
                                  <a:latin typeface="Cambria Math"/>
                                </a:rPr>
                                <m:t>0, </m:t>
                              </m:r>
                              <m:r>
                                <m:rPr>
                                  <m:sty m:val="p"/>
                                </m:rPr>
                                <a:rPr lang="ro-RO" i="0" dirty="0">
                                  <a:latin typeface="Cambria Math"/>
                                </a:rPr>
                                <m:t>altfel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ro-RO" dirty="0">
                  <a:latin typeface="Cambria Math"/>
                </a:endParaRPr>
              </a:p>
            </p:txBody>
          </p:sp>
        </mc:Choice>
        <mc:Fallback>
          <p:sp>
            <p:nvSpPr>
              <p:cNvPr id="3" name="Substituent conținu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 cstate="print"/>
                <a:stretch>
                  <a:fillRect l="-1111" t="-976" r="-111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rmă liberă 3"/>
          <p:cNvSpPr/>
          <p:nvPr/>
        </p:nvSpPr>
        <p:spPr>
          <a:xfrm>
            <a:off x="429768" y="4562856"/>
            <a:ext cx="3776472" cy="1956816"/>
          </a:xfrm>
          <a:custGeom>
            <a:avLst/>
            <a:gdLst>
              <a:gd name="connsiteX0" fmla="*/ 813816 w 3776472"/>
              <a:gd name="connsiteY0" fmla="*/ 310896 h 1956816"/>
              <a:gd name="connsiteX1" fmla="*/ 768096 w 3776472"/>
              <a:gd name="connsiteY1" fmla="*/ 265176 h 1956816"/>
              <a:gd name="connsiteX2" fmla="*/ 676656 w 3776472"/>
              <a:gd name="connsiteY2" fmla="*/ 246888 h 1956816"/>
              <a:gd name="connsiteX3" fmla="*/ 649224 w 3776472"/>
              <a:gd name="connsiteY3" fmla="*/ 228600 h 1956816"/>
              <a:gd name="connsiteX4" fmla="*/ 576072 w 3776472"/>
              <a:gd name="connsiteY4" fmla="*/ 246888 h 1956816"/>
              <a:gd name="connsiteX5" fmla="*/ 548640 w 3776472"/>
              <a:gd name="connsiteY5" fmla="*/ 265176 h 1956816"/>
              <a:gd name="connsiteX6" fmla="*/ 475488 w 3776472"/>
              <a:gd name="connsiteY6" fmla="*/ 347472 h 1956816"/>
              <a:gd name="connsiteX7" fmla="*/ 466344 w 3776472"/>
              <a:gd name="connsiteY7" fmla="*/ 374904 h 1956816"/>
              <a:gd name="connsiteX8" fmla="*/ 448056 w 3776472"/>
              <a:gd name="connsiteY8" fmla="*/ 402336 h 1956816"/>
              <a:gd name="connsiteX9" fmla="*/ 429768 w 3776472"/>
              <a:gd name="connsiteY9" fmla="*/ 457200 h 1956816"/>
              <a:gd name="connsiteX10" fmla="*/ 420624 w 3776472"/>
              <a:gd name="connsiteY10" fmla="*/ 566928 h 1956816"/>
              <a:gd name="connsiteX11" fmla="*/ 411480 w 3776472"/>
              <a:gd name="connsiteY11" fmla="*/ 594360 h 1956816"/>
              <a:gd name="connsiteX12" fmla="*/ 384048 w 3776472"/>
              <a:gd name="connsiteY12" fmla="*/ 612648 h 1956816"/>
              <a:gd name="connsiteX13" fmla="*/ 338328 w 3776472"/>
              <a:gd name="connsiteY13" fmla="*/ 658368 h 1956816"/>
              <a:gd name="connsiteX14" fmla="*/ 310896 w 3776472"/>
              <a:gd name="connsiteY14" fmla="*/ 667512 h 1956816"/>
              <a:gd name="connsiteX15" fmla="*/ 256032 w 3776472"/>
              <a:gd name="connsiteY15" fmla="*/ 704088 h 1956816"/>
              <a:gd name="connsiteX16" fmla="*/ 228600 w 3776472"/>
              <a:gd name="connsiteY16" fmla="*/ 722376 h 1956816"/>
              <a:gd name="connsiteX17" fmla="*/ 182880 w 3776472"/>
              <a:gd name="connsiteY17" fmla="*/ 786384 h 1956816"/>
              <a:gd name="connsiteX18" fmla="*/ 164592 w 3776472"/>
              <a:gd name="connsiteY18" fmla="*/ 813816 h 1956816"/>
              <a:gd name="connsiteX19" fmla="*/ 155448 w 3776472"/>
              <a:gd name="connsiteY19" fmla="*/ 841248 h 1956816"/>
              <a:gd name="connsiteX20" fmla="*/ 118872 w 3776472"/>
              <a:gd name="connsiteY20" fmla="*/ 905256 h 1956816"/>
              <a:gd name="connsiteX21" fmla="*/ 91440 w 3776472"/>
              <a:gd name="connsiteY21" fmla="*/ 932688 h 1956816"/>
              <a:gd name="connsiteX22" fmla="*/ 82296 w 3776472"/>
              <a:gd name="connsiteY22" fmla="*/ 969264 h 1956816"/>
              <a:gd name="connsiteX23" fmla="*/ 54864 w 3776472"/>
              <a:gd name="connsiteY23" fmla="*/ 1024128 h 1956816"/>
              <a:gd name="connsiteX24" fmla="*/ 45720 w 3776472"/>
              <a:gd name="connsiteY24" fmla="*/ 1069848 h 1956816"/>
              <a:gd name="connsiteX25" fmla="*/ 36576 w 3776472"/>
              <a:gd name="connsiteY25" fmla="*/ 1124712 h 1956816"/>
              <a:gd name="connsiteX26" fmla="*/ 18288 w 3776472"/>
              <a:gd name="connsiteY26" fmla="*/ 1179576 h 1956816"/>
              <a:gd name="connsiteX27" fmla="*/ 9144 w 3776472"/>
              <a:gd name="connsiteY27" fmla="*/ 1207008 h 1956816"/>
              <a:gd name="connsiteX28" fmla="*/ 0 w 3776472"/>
              <a:gd name="connsiteY28" fmla="*/ 1243584 h 1956816"/>
              <a:gd name="connsiteX29" fmla="*/ 9144 w 3776472"/>
              <a:gd name="connsiteY29" fmla="*/ 1399032 h 1956816"/>
              <a:gd name="connsiteX30" fmla="*/ 18288 w 3776472"/>
              <a:gd name="connsiteY30" fmla="*/ 1435608 h 1956816"/>
              <a:gd name="connsiteX31" fmla="*/ 100584 w 3776472"/>
              <a:gd name="connsiteY31" fmla="*/ 1508760 h 1956816"/>
              <a:gd name="connsiteX32" fmla="*/ 192024 w 3776472"/>
              <a:gd name="connsiteY32" fmla="*/ 1572768 h 1956816"/>
              <a:gd name="connsiteX33" fmla="*/ 219456 w 3776472"/>
              <a:gd name="connsiteY33" fmla="*/ 1591056 h 1956816"/>
              <a:gd name="connsiteX34" fmla="*/ 429768 w 3776472"/>
              <a:gd name="connsiteY34" fmla="*/ 1600200 h 1956816"/>
              <a:gd name="connsiteX35" fmla="*/ 466344 w 3776472"/>
              <a:gd name="connsiteY35" fmla="*/ 1618488 h 1956816"/>
              <a:gd name="connsiteX36" fmla="*/ 521208 w 3776472"/>
              <a:gd name="connsiteY36" fmla="*/ 1655064 h 1956816"/>
              <a:gd name="connsiteX37" fmla="*/ 539496 w 3776472"/>
              <a:gd name="connsiteY37" fmla="*/ 1682496 h 1956816"/>
              <a:gd name="connsiteX38" fmla="*/ 594360 w 3776472"/>
              <a:gd name="connsiteY38" fmla="*/ 1737360 h 1956816"/>
              <a:gd name="connsiteX39" fmla="*/ 612648 w 3776472"/>
              <a:gd name="connsiteY39" fmla="*/ 1764792 h 1956816"/>
              <a:gd name="connsiteX40" fmla="*/ 621792 w 3776472"/>
              <a:gd name="connsiteY40" fmla="*/ 1792224 h 1956816"/>
              <a:gd name="connsiteX41" fmla="*/ 649224 w 3776472"/>
              <a:gd name="connsiteY41" fmla="*/ 1819656 h 1956816"/>
              <a:gd name="connsiteX42" fmla="*/ 667512 w 3776472"/>
              <a:gd name="connsiteY42" fmla="*/ 1847088 h 1956816"/>
              <a:gd name="connsiteX43" fmla="*/ 731520 w 3776472"/>
              <a:gd name="connsiteY43" fmla="*/ 1874520 h 1956816"/>
              <a:gd name="connsiteX44" fmla="*/ 886968 w 3776472"/>
              <a:gd name="connsiteY44" fmla="*/ 1856232 h 1956816"/>
              <a:gd name="connsiteX45" fmla="*/ 941832 w 3776472"/>
              <a:gd name="connsiteY45" fmla="*/ 1837944 h 1956816"/>
              <a:gd name="connsiteX46" fmla="*/ 969264 w 3776472"/>
              <a:gd name="connsiteY46" fmla="*/ 1828800 h 1956816"/>
              <a:gd name="connsiteX47" fmla="*/ 996696 w 3776472"/>
              <a:gd name="connsiteY47" fmla="*/ 1819656 h 1956816"/>
              <a:gd name="connsiteX48" fmla="*/ 1024128 w 3776472"/>
              <a:gd name="connsiteY48" fmla="*/ 1792224 h 1956816"/>
              <a:gd name="connsiteX49" fmla="*/ 1051560 w 3776472"/>
              <a:gd name="connsiteY49" fmla="*/ 1773936 h 1956816"/>
              <a:gd name="connsiteX50" fmla="*/ 1097280 w 3776472"/>
              <a:gd name="connsiteY50" fmla="*/ 1719072 h 1956816"/>
              <a:gd name="connsiteX51" fmla="*/ 1115568 w 3776472"/>
              <a:gd name="connsiteY51" fmla="*/ 1682496 h 1956816"/>
              <a:gd name="connsiteX52" fmla="*/ 1133856 w 3776472"/>
              <a:gd name="connsiteY52" fmla="*/ 1655064 h 1956816"/>
              <a:gd name="connsiteX53" fmla="*/ 1161288 w 3776472"/>
              <a:gd name="connsiteY53" fmla="*/ 1591056 h 1956816"/>
              <a:gd name="connsiteX54" fmla="*/ 1188720 w 3776472"/>
              <a:gd name="connsiteY54" fmla="*/ 1581912 h 1956816"/>
              <a:gd name="connsiteX55" fmla="*/ 1216152 w 3776472"/>
              <a:gd name="connsiteY55" fmla="*/ 1563624 h 1956816"/>
              <a:gd name="connsiteX56" fmla="*/ 1252728 w 3776472"/>
              <a:gd name="connsiteY56" fmla="*/ 1536192 h 1956816"/>
              <a:gd name="connsiteX57" fmla="*/ 1298448 w 3776472"/>
              <a:gd name="connsiteY57" fmla="*/ 1527048 h 1956816"/>
              <a:gd name="connsiteX58" fmla="*/ 1353312 w 3776472"/>
              <a:gd name="connsiteY58" fmla="*/ 1508760 h 1956816"/>
              <a:gd name="connsiteX59" fmla="*/ 1389888 w 3776472"/>
              <a:gd name="connsiteY59" fmla="*/ 1499616 h 1956816"/>
              <a:gd name="connsiteX60" fmla="*/ 1417320 w 3776472"/>
              <a:gd name="connsiteY60" fmla="*/ 1490472 h 1956816"/>
              <a:gd name="connsiteX61" fmla="*/ 1481328 w 3776472"/>
              <a:gd name="connsiteY61" fmla="*/ 1481328 h 1956816"/>
              <a:gd name="connsiteX62" fmla="*/ 1664208 w 3776472"/>
              <a:gd name="connsiteY62" fmla="*/ 1490472 h 1956816"/>
              <a:gd name="connsiteX63" fmla="*/ 1709928 w 3776472"/>
              <a:gd name="connsiteY63" fmla="*/ 1517904 h 1956816"/>
              <a:gd name="connsiteX64" fmla="*/ 1737360 w 3776472"/>
              <a:gd name="connsiteY64" fmla="*/ 1536192 h 1956816"/>
              <a:gd name="connsiteX65" fmla="*/ 1764792 w 3776472"/>
              <a:gd name="connsiteY65" fmla="*/ 1563624 h 1956816"/>
              <a:gd name="connsiteX66" fmla="*/ 1792224 w 3776472"/>
              <a:gd name="connsiteY66" fmla="*/ 1572768 h 1956816"/>
              <a:gd name="connsiteX67" fmla="*/ 1819656 w 3776472"/>
              <a:gd name="connsiteY67" fmla="*/ 1600200 h 1956816"/>
              <a:gd name="connsiteX68" fmla="*/ 1837944 w 3776472"/>
              <a:gd name="connsiteY68" fmla="*/ 1627632 h 1956816"/>
              <a:gd name="connsiteX69" fmla="*/ 1865376 w 3776472"/>
              <a:gd name="connsiteY69" fmla="*/ 1645920 h 1956816"/>
              <a:gd name="connsiteX70" fmla="*/ 1883664 w 3776472"/>
              <a:gd name="connsiteY70" fmla="*/ 1673352 h 1956816"/>
              <a:gd name="connsiteX71" fmla="*/ 1911096 w 3776472"/>
              <a:gd name="connsiteY71" fmla="*/ 1682496 h 1956816"/>
              <a:gd name="connsiteX72" fmla="*/ 1947672 w 3776472"/>
              <a:gd name="connsiteY72" fmla="*/ 1700784 h 1956816"/>
              <a:gd name="connsiteX73" fmla="*/ 2011680 w 3776472"/>
              <a:gd name="connsiteY73" fmla="*/ 1737360 h 1956816"/>
              <a:gd name="connsiteX74" fmla="*/ 2066544 w 3776472"/>
              <a:gd name="connsiteY74" fmla="*/ 1755648 h 1956816"/>
              <a:gd name="connsiteX75" fmla="*/ 2121408 w 3776472"/>
              <a:gd name="connsiteY75" fmla="*/ 1783080 h 1956816"/>
              <a:gd name="connsiteX76" fmla="*/ 2185416 w 3776472"/>
              <a:gd name="connsiteY76" fmla="*/ 1792224 h 1956816"/>
              <a:gd name="connsiteX77" fmla="*/ 2221992 w 3776472"/>
              <a:gd name="connsiteY77" fmla="*/ 1801368 h 1956816"/>
              <a:gd name="connsiteX78" fmla="*/ 2267712 w 3776472"/>
              <a:gd name="connsiteY78" fmla="*/ 1810512 h 1956816"/>
              <a:gd name="connsiteX79" fmla="*/ 2468880 w 3776472"/>
              <a:gd name="connsiteY79" fmla="*/ 1828800 h 1956816"/>
              <a:gd name="connsiteX80" fmla="*/ 2651760 w 3776472"/>
              <a:gd name="connsiteY80" fmla="*/ 1837944 h 1956816"/>
              <a:gd name="connsiteX81" fmla="*/ 2715768 w 3776472"/>
              <a:gd name="connsiteY81" fmla="*/ 1847088 h 1956816"/>
              <a:gd name="connsiteX82" fmla="*/ 2743200 w 3776472"/>
              <a:gd name="connsiteY82" fmla="*/ 1856232 h 1956816"/>
              <a:gd name="connsiteX83" fmla="*/ 2825496 w 3776472"/>
              <a:gd name="connsiteY83" fmla="*/ 1874520 h 1956816"/>
              <a:gd name="connsiteX84" fmla="*/ 2852928 w 3776472"/>
              <a:gd name="connsiteY84" fmla="*/ 1883664 h 1956816"/>
              <a:gd name="connsiteX85" fmla="*/ 2898648 w 3776472"/>
              <a:gd name="connsiteY85" fmla="*/ 1892808 h 1956816"/>
              <a:gd name="connsiteX86" fmla="*/ 2953512 w 3776472"/>
              <a:gd name="connsiteY86" fmla="*/ 1911096 h 1956816"/>
              <a:gd name="connsiteX87" fmla="*/ 2999232 w 3776472"/>
              <a:gd name="connsiteY87" fmla="*/ 1920240 h 1956816"/>
              <a:gd name="connsiteX88" fmla="*/ 3054096 w 3776472"/>
              <a:gd name="connsiteY88" fmla="*/ 1938528 h 1956816"/>
              <a:gd name="connsiteX89" fmla="*/ 3127248 w 3776472"/>
              <a:gd name="connsiteY89" fmla="*/ 1956816 h 1956816"/>
              <a:gd name="connsiteX90" fmla="*/ 3310128 w 3776472"/>
              <a:gd name="connsiteY90" fmla="*/ 1947672 h 1956816"/>
              <a:gd name="connsiteX91" fmla="*/ 3383280 w 3776472"/>
              <a:gd name="connsiteY91" fmla="*/ 1911096 h 1956816"/>
              <a:gd name="connsiteX92" fmla="*/ 3419856 w 3776472"/>
              <a:gd name="connsiteY92" fmla="*/ 1901952 h 1956816"/>
              <a:gd name="connsiteX93" fmla="*/ 3547872 w 3776472"/>
              <a:gd name="connsiteY93" fmla="*/ 1819656 h 1956816"/>
              <a:gd name="connsiteX94" fmla="*/ 3575304 w 3776472"/>
              <a:gd name="connsiteY94" fmla="*/ 1801368 h 1956816"/>
              <a:gd name="connsiteX95" fmla="*/ 3621024 w 3776472"/>
              <a:gd name="connsiteY95" fmla="*/ 1728216 h 1956816"/>
              <a:gd name="connsiteX96" fmla="*/ 3648456 w 3776472"/>
              <a:gd name="connsiteY96" fmla="*/ 1700784 h 1956816"/>
              <a:gd name="connsiteX97" fmla="*/ 3685032 w 3776472"/>
              <a:gd name="connsiteY97" fmla="*/ 1627632 h 1956816"/>
              <a:gd name="connsiteX98" fmla="*/ 3712464 w 3776472"/>
              <a:gd name="connsiteY98" fmla="*/ 1591056 h 1956816"/>
              <a:gd name="connsiteX99" fmla="*/ 3721608 w 3776472"/>
              <a:gd name="connsiteY99" fmla="*/ 1554480 h 1956816"/>
              <a:gd name="connsiteX100" fmla="*/ 3739896 w 3776472"/>
              <a:gd name="connsiteY100" fmla="*/ 1499616 h 1956816"/>
              <a:gd name="connsiteX101" fmla="*/ 3749040 w 3776472"/>
              <a:gd name="connsiteY101" fmla="*/ 1463040 h 1956816"/>
              <a:gd name="connsiteX102" fmla="*/ 3758184 w 3776472"/>
              <a:gd name="connsiteY102" fmla="*/ 1435608 h 1956816"/>
              <a:gd name="connsiteX103" fmla="*/ 3776472 w 3776472"/>
              <a:gd name="connsiteY103" fmla="*/ 1344168 h 1956816"/>
              <a:gd name="connsiteX104" fmla="*/ 3767328 w 3776472"/>
              <a:gd name="connsiteY104" fmla="*/ 1252728 h 1956816"/>
              <a:gd name="connsiteX105" fmla="*/ 3749040 w 3776472"/>
              <a:gd name="connsiteY105" fmla="*/ 1216152 h 1956816"/>
              <a:gd name="connsiteX106" fmla="*/ 3712464 w 3776472"/>
              <a:gd name="connsiteY106" fmla="*/ 1124712 h 1956816"/>
              <a:gd name="connsiteX107" fmla="*/ 3685032 w 3776472"/>
              <a:gd name="connsiteY107" fmla="*/ 1060704 h 1956816"/>
              <a:gd name="connsiteX108" fmla="*/ 3666744 w 3776472"/>
              <a:gd name="connsiteY108" fmla="*/ 1005840 h 1956816"/>
              <a:gd name="connsiteX109" fmla="*/ 3630168 w 3776472"/>
              <a:gd name="connsiteY109" fmla="*/ 932688 h 1956816"/>
              <a:gd name="connsiteX110" fmla="*/ 3621024 w 3776472"/>
              <a:gd name="connsiteY110" fmla="*/ 877824 h 1956816"/>
              <a:gd name="connsiteX111" fmla="*/ 3602736 w 3776472"/>
              <a:gd name="connsiteY111" fmla="*/ 832104 h 1956816"/>
              <a:gd name="connsiteX112" fmla="*/ 3584448 w 3776472"/>
              <a:gd name="connsiteY112" fmla="*/ 777240 h 1956816"/>
              <a:gd name="connsiteX113" fmla="*/ 3566160 w 3776472"/>
              <a:gd name="connsiteY113" fmla="*/ 731520 h 1956816"/>
              <a:gd name="connsiteX114" fmla="*/ 3547872 w 3776472"/>
              <a:gd name="connsiteY114" fmla="*/ 676656 h 1956816"/>
              <a:gd name="connsiteX115" fmla="*/ 3538728 w 3776472"/>
              <a:gd name="connsiteY115" fmla="*/ 649224 h 1956816"/>
              <a:gd name="connsiteX116" fmla="*/ 3520440 w 3776472"/>
              <a:gd name="connsiteY116" fmla="*/ 621792 h 1956816"/>
              <a:gd name="connsiteX117" fmla="*/ 3474720 w 3776472"/>
              <a:gd name="connsiteY117" fmla="*/ 420624 h 1956816"/>
              <a:gd name="connsiteX118" fmla="*/ 3438144 w 3776472"/>
              <a:gd name="connsiteY118" fmla="*/ 411480 h 1956816"/>
              <a:gd name="connsiteX119" fmla="*/ 3191256 w 3776472"/>
              <a:gd name="connsiteY119" fmla="*/ 420624 h 1956816"/>
              <a:gd name="connsiteX120" fmla="*/ 3163824 w 3776472"/>
              <a:gd name="connsiteY120" fmla="*/ 438912 h 1956816"/>
              <a:gd name="connsiteX121" fmla="*/ 3099816 w 3776472"/>
              <a:gd name="connsiteY121" fmla="*/ 493776 h 1956816"/>
              <a:gd name="connsiteX122" fmla="*/ 3072384 w 3776472"/>
              <a:gd name="connsiteY122" fmla="*/ 502920 h 1956816"/>
              <a:gd name="connsiteX123" fmla="*/ 3026664 w 3776472"/>
              <a:gd name="connsiteY123" fmla="*/ 521208 h 1956816"/>
              <a:gd name="connsiteX124" fmla="*/ 2971800 w 3776472"/>
              <a:gd name="connsiteY124" fmla="*/ 539496 h 1956816"/>
              <a:gd name="connsiteX125" fmla="*/ 2935224 w 3776472"/>
              <a:gd name="connsiteY125" fmla="*/ 557784 h 1956816"/>
              <a:gd name="connsiteX126" fmla="*/ 2816352 w 3776472"/>
              <a:gd name="connsiteY126" fmla="*/ 594360 h 1956816"/>
              <a:gd name="connsiteX127" fmla="*/ 2734056 w 3776472"/>
              <a:gd name="connsiteY127" fmla="*/ 621792 h 1956816"/>
              <a:gd name="connsiteX128" fmla="*/ 2660904 w 3776472"/>
              <a:gd name="connsiteY128" fmla="*/ 640080 h 1956816"/>
              <a:gd name="connsiteX129" fmla="*/ 2624328 w 3776472"/>
              <a:gd name="connsiteY129" fmla="*/ 649224 h 1956816"/>
              <a:gd name="connsiteX130" fmla="*/ 2560320 w 3776472"/>
              <a:gd name="connsiteY130" fmla="*/ 658368 h 1956816"/>
              <a:gd name="connsiteX131" fmla="*/ 2377440 w 3776472"/>
              <a:gd name="connsiteY131" fmla="*/ 649224 h 1956816"/>
              <a:gd name="connsiteX132" fmla="*/ 2340864 w 3776472"/>
              <a:gd name="connsiteY132" fmla="*/ 640080 h 1956816"/>
              <a:gd name="connsiteX133" fmla="*/ 2267712 w 3776472"/>
              <a:gd name="connsiteY133" fmla="*/ 630936 h 1956816"/>
              <a:gd name="connsiteX134" fmla="*/ 2203704 w 3776472"/>
              <a:gd name="connsiteY134" fmla="*/ 612648 h 1956816"/>
              <a:gd name="connsiteX135" fmla="*/ 2103120 w 3776472"/>
              <a:gd name="connsiteY135" fmla="*/ 594360 h 1956816"/>
              <a:gd name="connsiteX136" fmla="*/ 2002536 w 3776472"/>
              <a:gd name="connsiteY136" fmla="*/ 557784 h 1956816"/>
              <a:gd name="connsiteX137" fmla="*/ 1975104 w 3776472"/>
              <a:gd name="connsiteY137" fmla="*/ 530352 h 1956816"/>
              <a:gd name="connsiteX138" fmla="*/ 1956816 w 3776472"/>
              <a:gd name="connsiteY138" fmla="*/ 502920 h 1956816"/>
              <a:gd name="connsiteX139" fmla="*/ 1929384 w 3776472"/>
              <a:gd name="connsiteY139" fmla="*/ 484632 h 1956816"/>
              <a:gd name="connsiteX140" fmla="*/ 1911096 w 3776472"/>
              <a:gd name="connsiteY140" fmla="*/ 457200 h 1956816"/>
              <a:gd name="connsiteX141" fmla="*/ 1883664 w 3776472"/>
              <a:gd name="connsiteY141" fmla="*/ 438912 h 1956816"/>
              <a:gd name="connsiteX142" fmla="*/ 1792224 w 3776472"/>
              <a:gd name="connsiteY142" fmla="*/ 411480 h 1956816"/>
              <a:gd name="connsiteX143" fmla="*/ 1600200 w 3776472"/>
              <a:gd name="connsiteY143" fmla="*/ 393192 h 1956816"/>
              <a:gd name="connsiteX144" fmla="*/ 1499616 w 3776472"/>
              <a:gd name="connsiteY144" fmla="*/ 374904 h 1956816"/>
              <a:gd name="connsiteX145" fmla="*/ 1380744 w 3776472"/>
              <a:gd name="connsiteY145" fmla="*/ 356616 h 1956816"/>
              <a:gd name="connsiteX146" fmla="*/ 1344168 w 3776472"/>
              <a:gd name="connsiteY146" fmla="*/ 347472 h 1956816"/>
              <a:gd name="connsiteX147" fmla="*/ 1225296 w 3776472"/>
              <a:gd name="connsiteY147" fmla="*/ 329184 h 1956816"/>
              <a:gd name="connsiteX148" fmla="*/ 1188720 w 3776472"/>
              <a:gd name="connsiteY148" fmla="*/ 320040 h 1956816"/>
              <a:gd name="connsiteX149" fmla="*/ 1161288 w 3776472"/>
              <a:gd name="connsiteY149" fmla="*/ 301752 h 1956816"/>
              <a:gd name="connsiteX150" fmla="*/ 1069848 w 3776472"/>
              <a:gd name="connsiteY150" fmla="*/ 228600 h 1956816"/>
              <a:gd name="connsiteX151" fmla="*/ 1014984 w 3776472"/>
              <a:gd name="connsiteY151" fmla="*/ 137160 h 1956816"/>
              <a:gd name="connsiteX152" fmla="*/ 960120 w 3776472"/>
              <a:gd name="connsiteY152" fmla="*/ 82296 h 1956816"/>
              <a:gd name="connsiteX153" fmla="*/ 932688 w 3776472"/>
              <a:gd name="connsiteY153" fmla="*/ 54864 h 1956816"/>
              <a:gd name="connsiteX154" fmla="*/ 877824 w 3776472"/>
              <a:gd name="connsiteY154" fmla="*/ 18288 h 1956816"/>
              <a:gd name="connsiteX155" fmla="*/ 749808 w 3776472"/>
              <a:gd name="connsiteY155" fmla="*/ 0 h 1956816"/>
              <a:gd name="connsiteX156" fmla="*/ 612648 w 3776472"/>
              <a:gd name="connsiteY156" fmla="*/ 9144 h 1956816"/>
              <a:gd name="connsiteX157" fmla="*/ 585216 w 3776472"/>
              <a:gd name="connsiteY157" fmla="*/ 18288 h 1956816"/>
              <a:gd name="connsiteX158" fmla="*/ 566928 w 3776472"/>
              <a:gd name="connsiteY158" fmla="*/ 45720 h 1956816"/>
              <a:gd name="connsiteX159" fmla="*/ 539496 w 3776472"/>
              <a:gd name="connsiteY159" fmla="*/ 64008 h 1956816"/>
              <a:gd name="connsiteX160" fmla="*/ 530352 w 3776472"/>
              <a:gd name="connsiteY160" fmla="*/ 91440 h 1956816"/>
              <a:gd name="connsiteX161" fmla="*/ 548640 w 3776472"/>
              <a:gd name="connsiteY161" fmla="*/ 219456 h 1956816"/>
              <a:gd name="connsiteX162" fmla="*/ 530352 w 3776472"/>
              <a:gd name="connsiteY162" fmla="*/ 292608 h 1956816"/>
              <a:gd name="connsiteX163" fmla="*/ 502920 w 3776472"/>
              <a:gd name="connsiteY163" fmla="*/ 320040 h 1956816"/>
              <a:gd name="connsiteX164" fmla="*/ 484632 w 3776472"/>
              <a:gd name="connsiteY164" fmla="*/ 320040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3776472" h="1956816">
                <a:moveTo>
                  <a:pt x="813816" y="310896"/>
                </a:moveTo>
                <a:cubicBezTo>
                  <a:pt x="798576" y="295656"/>
                  <a:pt x="787627" y="274290"/>
                  <a:pt x="768096" y="265176"/>
                </a:cubicBezTo>
                <a:cubicBezTo>
                  <a:pt x="739929" y="252031"/>
                  <a:pt x="706365" y="256029"/>
                  <a:pt x="676656" y="246888"/>
                </a:cubicBezTo>
                <a:cubicBezTo>
                  <a:pt x="666152" y="243656"/>
                  <a:pt x="658368" y="234696"/>
                  <a:pt x="649224" y="228600"/>
                </a:cubicBezTo>
                <a:cubicBezTo>
                  <a:pt x="631834" y="232078"/>
                  <a:pt x="594817" y="237515"/>
                  <a:pt x="576072" y="246888"/>
                </a:cubicBezTo>
                <a:cubicBezTo>
                  <a:pt x="566242" y="251803"/>
                  <a:pt x="556854" y="257875"/>
                  <a:pt x="548640" y="265176"/>
                </a:cubicBezTo>
                <a:cubicBezTo>
                  <a:pt x="526829" y="284563"/>
                  <a:pt x="490775" y="316897"/>
                  <a:pt x="475488" y="347472"/>
                </a:cubicBezTo>
                <a:cubicBezTo>
                  <a:pt x="471177" y="356093"/>
                  <a:pt x="470655" y="366283"/>
                  <a:pt x="466344" y="374904"/>
                </a:cubicBezTo>
                <a:cubicBezTo>
                  <a:pt x="461429" y="384734"/>
                  <a:pt x="452519" y="392293"/>
                  <a:pt x="448056" y="402336"/>
                </a:cubicBezTo>
                <a:cubicBezTo>
                  <a:pt x="440227" y="419952"/>
                  <a:pt x="429768" y="457200"/>
                  <a:pt x="429768" y="457200"/>
                </a:cubicBezTo>
                <a:cubicBezTo>
                  <a:pt x="426720" y="493776"/>
                  <a:pt x="425475" y="530547"/>
                  <a:pt x="420624" y="566928"/>
                </a:cubicBezTo>
                <a:cubicBezTo>
                  <a:pt x="419350" y="576482"/>
                  <a:pt x="417501" y="586834"/>
                  <a:pt x="411480" y="594360"/>
                </a:cubicBezTo>
                <a:cubicBezTo>
                  <a:pt x="404615" y="602942"/>
                  <a:pt x="393192" y="606552"/>
                  <a:pt x="384048" y="612648"/>
                </a:cubicBezTo>
                <a:cubicBezTo>
                  <a:pt x="365760" y="640080"/>
                  <a:pt x="368808" y="643128"/>
                  <a:pt x="338328" y="658368"/>
                </a:cubicBezTo>
                <a:cubicBezTo>
                  <a:pt x="329707" y="662679"/>
                  <a:pt x="319322" y="662831"/>
                  <a:pt x="310896" y="667512"/>
                </a:cubicBezTo>
                <a:cubicBezTo>
                  <a:pt x="291683" y="678186"/>
                  <a:pt x="274320" y="691896"/>
                  <a:pt x="256032" y="704088"/>
                </a:cubicBezTo>
                <a:lnTo>
                  <a:pt x="228600" y="722376"/>
                </a:lnTo>
                <a:cubicBezTo>
                  <a:pt x="185501" y="787025"/>
                  <a:pt x="239590" y="706990"/>
                  <a:pt x="182880" y="786384"/>
                </a:cubicBezTo>
                <a:cubicBezTo>
                  <a:pt x="176492" y="795327"/>
                  <a:pt x="169507" y="803986"/>
                  <a:pt x="164592" y="813816"/>
                </a:cubicBezTo>
                <a:cubicBezTo>
                  <a:pt x="160281" y="822437"/>
                  <a:pt x="159245" y="832389"/>
                  <a:pt x="155448" y="841248"/>
                </a:cubicBezTo>
                <a:cubicBezTo>
                  <a:pt x="147557" y="859661"/>
                  <a:pt x="132377" y="889050"/>
                  <a:pt x="118872" y="905256"/>
                </a:cubicBezTo>
                <a:cubicBezTo>
                  <a:pt x="110593" y="915190"/>
                  <a:pt x="100584" y="923544"/>
                  <a:pt x="91440" y="932688"/>
                </a:cubicBezTo>
                <a:cubicBezTo>
                  <a:pt x="88392" y="944880"/>
                  <a:pt x="87246" y="957713"/>
                  <a:pt x="82296" y="969264"/>
                </a:cubicBezTo>
                <a:cubicBezTo>
                  <a:pt x="55477" y="1031841"/>
                  <a:pt x="70276" y="962479"/>
                  <a:pt x="54864" y="1024128"/>
                </a:cubicBezTo>
                <a:cubicBezTo>
                  <a:pt x="51095" y="1039206"/>
                  <a:pt x="48500" y="1054557"/>
                  <a:pt x="45720" y="1069848"/>
                </a:cubicBezTo>
                <a:cubicBezTo>
                  <a:pt x="42403" y="1088089"/>
                  <a:pt x="41073" y="1106725"/>
                  <a:pt x="36576" y="1124712"/>
                </a:cubicBezTo>
                <a:cubicBezTo>
                  <a:pt x="31901" y="1143414"/>
                  <a:pt x="24384" y="1161288"/>
                  <a:pt x="18288" y="1179576"/>
                </a:cubicBezTo>
                <a:cubicBezTo>
                  <a:pt x="15240" y="1188720"/>
                  <a:pt x="11482" y="1197657"/>
                  <a:pt x="9144" y="1207008"/>
                </a:cubicBezTo>
                <a:lnTo>
                  <a:pt x="0" y="1243584"/>
                </a:lnTo>
                <a:cubicBezTo>
                  <a:pt x="3048" y="1295400"/>
                  <a:pt x="4223" y="1347360"/>
                  <a:pt x="9144" y="1399032"/>
                </a:cubicBezTo>
                <a:cubicBezTo>
                  <a:pt x="10335" y="1411543"/>
                  <a:pt x="11081" y="1425313"/>
                  <a:pt x="18288" y="1435608"/>
                </a:cubicBezTo>
                <a:cubicBezTo>
                  <a:pt x="45691" y="1474755"/>
                  <a:pt x="66603" y="1486106"/>
                  <a:pt x="100584" y="1508760"/>
                </a:cubicBezTo>
                <a:cubicBezTo>
                  <a:pt x="140684" y="1568911"/>
                  <a:pt x="92446" y="1506383"/>
                  <a:pt x="192024" y="1572768"/>
                </a:cubicBezTo>
                <a:cubicBezTo>
                  <a:pt x="201168" y="1578864"/>
                  <a:pt x="208539" y="1589796"/>
                  <a:pt x="219456" y="1591056"/>
                </a:cubicBezTo>
                <a:cubicBezTo>
                  <a:pt x="289164" y="1599099"/>
                  <a:pt x="359664" y="1597152"/>
                  <a:pt x="429768" y="1600200"/>
                </a:cubicBezTo>
                <a:cubicBezTo>
                  <a:pt x="441960" y="1606296"/>
                  <a:pt x="454655" y="1611475"/>
                  <a:pt x="466344" y="1618488"/>
                </a:cubicBezTo>
                <a:cubicBezTo>
                  <a:pt x="485191" y="1629796"/>
                  <a:pt x="521208" y="1655064"/>
                  <a:pt x="521208" y="1655064"/>
                </a:cubicBezTo>
                <a:cubicBezTo>
                  <a:pt x="527304" y="1664208"/>
                  <a:pt x="532195" y="1674282"/>
                  <a:pt x="539496" y="1682496"/>
                </a:cubicBezTo>
                <a:cubicBezTo>
                  <a:pt x="556679" y="1701826"/>
                  <a:pt x="580014" y="1715841"/>
                  <a:pt x="594360" y="1737360"/>
                </a:cubicBezTo>
                <a:cubicBezTo>
                  <a:pt x="600456" y="1746504"/>
                  <a:pt x="607733" y="1754962"/>
                  <a:pt x="612648" y="1764792"/>
                </a:cubicBezTo>
                <a:cubicBezTo>
                  <a:pt x="616959" y="1773413"/>
                  <a:pt x="616445" y="1784204"/>
                  <a:pt x="621792" y="1792224"/>
                </a:cubicBezTo>
                <a:cubicBezTo>
                  <a:pt x="628965" y="1802984"/>
                  <a:pt x="640945" y="1809722"/>
                  <a:pt x="649224" y="1819656"/>
                </a:cubicBezTo>
                <a:cubicBezTo>
                  <a:pt x="656259" y="1828099"/>
                  <a:pt x="659741" y="1839317"/>
                  <a:pt x="667512" y="1847088"/>
                </a:cubicBezTo>
                <a:cubicBezTo>
                  <a:pt x="688561" y="1868137"/>
                  <a:pt x="703539" y="1867525"/>
                  <a:pt x="731520" y="1874520"/>
                </a:cubicBezTo>
                <a:cubicBezTo>
                  <a:pt x="766798" y="1871313"/>
                  <a:pt x="845029" y="1866717"/>
                  <a:pt x="886968" y="1856232"/>
                </a:cubicBezTo>
                <a:cubicBezTo>
                  <a:pt x="905670" y="1851557"/>
                  <a:pt x="923544" y="1844040"/>
                  <a:pt x="941832" y="1837944"/>
                </a:cubicBezTo>
                <a:lnTo>
                  <a:pt x="969264" y="1828800"/>
                </a:lnTo>
                <a:lnTo>
                  <a:pt x="996696" y="1819656"/>
                </a:lnTo>
                <a:cubicBezTo>
                  <a:pt x="1005840" y="1810512"/>
                  <a:pt x="1014194" y="1800503"/>
                  <a:pt x="1024128" y="1792224"/>
                </a:cubicBezTo>
                <a:cubicBezTo>
                  <a:pt x="1032571" y="1785189"/>
                  <a:pt x="1043117" y="1780971"/>
                  <a:pt x="1051560" y="1773936"/>
                </a:cubicBezTo>
                <a:cubicBezTo>
                  <a:pt x="1072191" y="1756743"/>
                  <a:pt x="1084202" y="1741958"/>
                  <a:pt x="1097280" y="1719072"/>
                </a:cubicBezTo>
                <a:cubicBezTo>
                  <a:pt x="1104043" y="1707237"/>
                  <a:pt x="1108805" y="1694331"/>
                  <a:pt x="1115568" y="1682496"/>
                </a:cubicBezTo>
                <a:cubicBezTo>
                  <a:pt x="1121020" y="1672954"/>
                  <a:pt x="1128941" y="1664894"/>
                  <a:pt x="1133856" y="1655064"/>
                </a:cubicBezTo>
                <a:cubicBezTo>
                  <a:pt x="1144785" y="1633205"/>
                  <a:pt x="1142260" y="1610084"/>
                  <a:pt x="1161288" y="1591056"/>
                </a:cubicBezTo>
                <a:cubicBezTo>
                  <a:pt x="1168104" y="1584240"/>
                  <a:pt x="1180099" y="1586223"/>
                  <a:pt x="1188720" y="1581912"/>
                </a:cubicBezTo>
                <a:cubicBezTo>
                  <a:pt x="1198550" y="1576997"/>
                  <a:pt x="1207209" y="1570012"/>
                  <a:pt x="1216152" y="1563624"/>
                </a:cubicBezTo>
                <a:cubicBezTo>
                  <a:pt x="1228553" y="1554766"/>
                  <a:pt x="1238802" y="1542382"/>
                  <a:pt x="1252728" y="1536192"/>
                </a:cubicBezTo>
                <a:cubicBezTo>
                  <a:pt x="1266930" y="1529880"/>
                  <a:pt x="1283454" y="1531137"/>
                  <a:pt x="1298448" y="1527048"/>
                </a:cubicBezTo>
                <a:cubicBezTo>
                  <a:pt x="1317046" y="1521976"/>
                  <a:pt x="1334610" y="1513435"/>
                  <a:pt x="1353312" y="1508760"/>
                </a:cubicBezTo>
                <a:cubicBezTo>
                  <a:pt x="1365504" y="1505712"/>
                  <a:pt x="1377804" y="1503068"/>
                  <a:pt x="1389888" y="1499616"/>
                </a:cubicBezTo>
                <a:cubicBezTo>
                  <a:pt x="1399156" y="1496968"/>
                  <a:pt x="1407869" y="1492362"/>
                  <a:pt x="1417320" y="1490472"/>
                </a:cubicBezTo>
                <a:cubicBezTo>
                  <a:pt x="1438454" y="1486245"/>
                  <a:pt x="1459992" y="1484376"/>
                  <a:pt x="1481328" y="1481328"/>
                </a:cubicBezTo>
                <a:cubicBezTo>
                  <a:pt x="1542288" y="1484376"/>
                  <a:pt x="1603938" y="1480829"/>
                  <a:pt x="1664208" y="1490472"/>
                </a:cubicBezTo>
                <a:cubicBezTo>
                  <a:pt x="1681758" y="1493280"/>
                  <a:pt x="1694857" y="1508484"/>
                  <a:pt x="1709928" y="1517904"/>
                </a:cubicBezTo>
                <a:cubicBezTo>
                  <a:pt x="1719247" y="1523729"/>
                  <a:pt x="1728917" y="1529157"/>
                  <a:pt x="1737360" y="1536192"/>
                </a:cubicBezTo>
                <a:cubicBezTo>
                  <a:pt x="1747294" y="1544471"/>
                  <a:pt x="1754032" y="1556451"/>
                  <a:pt x="1764792" y="1563624"/>
                </a:cubicBezTo>
                <a:cubicBezTo>
                  <a:pt x="1772812" y="1568971"/>
                  <a:pt x="1783080" y="1569720"/>
                  <a:pt x="1792224" y="1572768"/>
                </a:cubicBezTo>
                <a:cubicBezTo>
                  <a:pt x="1801368" y="1581912"/>
                  <a:pt x="1811377" y="1590266"/>
                  <a:pt x="1819656" y="1600200"/>
                </a:cubicBezTo>
                <a:cubicBezTo>
                  <a:pt x="1826691" y="1608643"/>
                  <a:pt x="1830173" y="1619861"/>
                  <a:pt x="1837944" y="1627632"/>
                </a:cubicBezTo>
                <a:cubicBezTo>
                  <a:pt x="1845715" y="1635403"/>
                  <a:pt x="1856232" y="1639824"/>
                  <a:pt x="1865376" y="1645920"/>
                </a:cubicBezTo>
                <a:cubicBezTo>
                  <a:pt x="1871472" y="1655064"/>
                  <a:pt x="1875082" y="1666487"/>
                  <a:pt x="1883664" y="1673352"/>
                </a:cubicBezTo>
                <a:cubicBezTo>
                  <a:pt x="1891190" y="1679373"/>
                  <a:pt x="1902237" y="1678699"/>
                  <a:pt x="1911096" y="1682496"/>
                </a:cubicBezTo>
                <a:cubicBezTo>
                  <a:pt x="1923625" y="1687866"/>
                  <a:pt x="1935837" y="1694021"/>
                  <a:pt x="1947672" y="1700784"/>
                </a:cubicBezTo>
                <a:cubicBezTo>
                  <a:pt x="1986162" y="1722778"/>
                  <a:pt x="1965626" y="1718938"/>
                  <a:pt x="2011680" y="1737360"/>
                </a:cubicBezTo>
                <a:cubicBezTo>
                  <a:pt x="2029578" y="1744519"/>
                  <a:pt x="2050504" y="1744955"/>
                  <a:pt x="2066544" y="1755648"/>
                </a:cubicBezTo>
                <a:cubicBezTo>
                  <a:pt x="2089663" y="1771061"/>
                  <a:pt x="2094367" y="1777672"/>
                  <a:pt x="2121408" y="1783080"/>
                </a:cubicBezTo>
                <a:cubicBezTo>
                  <a:pt x="2142542" y="1787307"/>
                  <a:pt x="2164211" y="1788369"/>
                  <a:pt x="2185416" y="1792224"/>
                </a:cubicBezTo>
                <a:cubicBezTo>
                  <a:pt x="2197781" y="1794472"/>
                  <a:pt x="2209724" y="1798642"/>
                  <a:pt x="2221992" y="1801368"/>
                </a:cubicBezTo>
                <a:cubicBezTo>
                  <a:pt x="2237164" y="1804739"/>
                  <a:pt x="2252382" y="1807957"/>
                  <a:pt x="2267712" y="1810512"/>
                </a:cubicBezTo>
                <a:cubicBezTo>
                  <a:pt x="2346816" y="1823696"/>
                  <a:pt x="2374560" y="1823410"/>
                  <a:pt x="2468880" y="1828800"/>
                </a:cubicBezTo>
                <a:lnTo>
                  <a:pt x="2651760" y="1837944"/>
                </a:lnTo>
                <a:cubicBezTo>
                  <a:pt x="2673096" y="1840992"/>
                  <a:pt x="2694634" y="1842861"/>
                  <a:pt x="2715768" y="1847088"/>
                </a:cubicBezTo>
                <a:cubicBezTo>
                  <a:pt x="2725219" y="1848978"/>
                  <a:pt x="2733849" y="1853894"/>
                  <a:pt x="2743200" y="1856232"/>
                </a:cubicBezTo>
                <a:cubicBezTo>
                  <a:pt x="2818624" y="1875088"/>
                  <a:pt x="2759788" y="1855746"/>
                  <a:pt x="2825496" y="1874520"/>
                </a:cubicBezTo>
                <a:cubicBezTo>
                  <a:pt x="2834764" y="1877168"/>
                  <a:pt x="2843577" y="1881326"/>
                  <a:pt x="2852928" y="1883664"/>
                </a:cubicBezTo>
                <a:cubicBezTo>
                  <a:pt x="2868006" y="1887433"/>
                  <a:pt x="2883654" y="1888719"/>
                  <a:pt x="2898648" y="1892808"/>
                </a:cubicBezTo>
                <a:cubicBezTo>
                  <a:pt x="2917246" y="1897880"/>
                  <a:pt x="2934609" y="1907315"/>
                  <a:pt x="2953512" y="1911096"/>
                </a:cubicBezTo>
                <a:cubicBezTo>
                  <a:pt x="2968752" y="1914144"/>
                  <a:pt x="2984238" y="1916151"/>
                  <a:pt x="2999232" y="1920240"/>
                </a:cubicBezTo>
                <a:cubicBezTo>
                  <a:pt x="3017830" y="1925312"/>
                  <a:pt x="3035193" y="1934747"/>
                  <a:pt x="3054096" y="1938528"/>
                </a:cubicBezTo>
                <a:cubicBezTo>
                  <a:pt x="3109267" y="1949562"/>
                  <a:pt x="3085072" y="1942757"/>
                  <a:pt x="3127248" y="1956816"/>
                </a:cubicBezTo>
                <a:cubicBezTo>
                  <a:pt x="3188208" y="1953768"/>
                  <a:pt x="3249527" y="1954944"/>
                  <a:pt x="3310128" y="1947672"/>
                </a:cubicBezTo>
                <a:cubicBezTo>
                  <a:pt x="3362659" y="1941368"/>
                  <a:pt x="3344462" y="1927732"/>
                  <a:pt x="3383280" y="1911096"/>
                </a:cubicBezTo>
                <a:cubicBezTo>
                  <a:pt x="3394831" y="1906146"/>
                  <a:pt x="3407664" y="1905000"/>
                  <a:pt x="3419856" y="1901952"/>
                </a:cubicBezTo>
                <a:cubicBezTo>
                  <a:pt x="3511647" y="1844583"/>
                  <a:pt x="3469083" y="1872182"/>
                  <a:pt x="3547872" y="1819656"/>
                </a:cubicBezTo>
                <a:lnTo>
                  <a:pt x="3575304" y="1801368"/>
                </a:lnTo>
                <a:cubicBezTo>
                  <a:pt x="3579128" y="1794995"/>
                  <a:pt x="3610972" y="1740279"/>
                  <a:pt x="3621024" y="1728216"/>
                </a:cubicBezTo>
                <a:cubicBezTo>
                  <a:pt x="3629303" y="1718282"/>
                  <a:pt x="3641513" y="1711694"/>
                  <a:pt x="3648456" y="1700784"/>
                </a:cubicBezTo>
                <a:cubicBezTo>
                  <a:pt x="3663092" y="1677784"/>
                  <a:pt x="3668675" y="1649442"/>
                  <a:pt x="3685032" y="1627632"/>
                </a:cubicBezTo>
                <a:lnTo>
                  <a:pt x="3712464" y="1591056"/>
                </a:lnTo>
                <a:cubicBezTo>
                  <a:pt x="3715512" y="1578864"/>
                  <a:pt x="3717997" y="1566517"/>
                  <a:pt x="3721608" y="1554480"/>
                </a:cubicBezTo>
                <a:cubicBezTo>
                  <a:pt x="3727147" y="1536016"/>
                  <a:pt x="3735221" y="1518318"/>
                  <a:pt x="3739896" y="1499616"/>
                </a:cubicBezTo>
                <a:cubicBezTo>
                  <a:pt x="3742944" y="1487424"/>
                  <a:pt x="3745588" y="1475124"/>
                  <a:pt x="3749040" y="1463040"/>
                </a:cubicBezTo>
                <a:cubicBezTo>
                  <a:pt x="3751688" y="1453772"/>
                  <a:pt x="3756017" y="1445000"/>
                  <a:pt x="3758184" y="1435608"/>
                </a:cubicBezTo>
                <a:cubicBezTo>
                  <a:pt x="3765173" y="1405320"/>
                  <a:pt x="3776472" y="1344168"/>
                  <a:pt x="3776472" y="1344168"/>
                </a:cubicBezTo>
                <a:cubicBezTo>
                  <a:pt x="3773424" y="1313688"/>
                  <a:pt x="3773746" y="1282680"/>
                  <a:pt x="3767328" y="1252728"/>
                </a:cubicBezTo>
                <a:cubicBezTo>
                  <a:pt x="3764472" y="1239400"/>
                  <a:pt x="3754410" y="1228681"/>
                  <a:pt x="3749040" y="1216152"/>
                </a:cubicBezTo>
                <a:cubicBezTo>
                  <a:pt x="3736108" y="1185978"/>
                  <a:pt x="3722845" y="1155855"/>
                  <a:pt x="3712464" y="1124712"/>
                </a:cubicBezTo>
                <a:cubicBezTo>
                  <a:pt x="3683030" y="1036410"/>
                  <a:pt x="3730229" y="1173697"/>
                  <a:pt x="3685032" y="1060704"/>
                </a:cubicBezTo>
                <a:cubicBezTo>
                  <a:pt x="3677873" y="1042806"/>
                  <a:pt x="3677437" y="1021880"/>
                  <a:pt x="3666744" y="1005840"/>
                </a:cubicBezTo>
                <a:cubicBezTo>
                  <a:pt x="3639351" y="964751"/>
                  <a:pt x="3652537" y="988612"/>
                  <a:pt x="3630168" y="932688"/>
                </a:cubicBezTo>
                <a:cubicBezTo>
                  <a:pt x="3627120" y="914400"/>
                  <a:pt x="3625902" y="895711"/>
                  <a:pt x="3621024" y="877824"/>
                </a:cubicBezTo>
                <a:cubicBezTo>
                  <a:pt x="3616705" y="861988"/>
                  <a:pt x="3608345" y="847530"/>
                  <a:pt x="3602736" y="832104"/>
                </a:cubicBezTo>
                <a:cubicBezTo>
                  <a:pt x="3596148" y="813987"/>
                  <a:pt x="3591607" y="795138"/>
                  <a:pt x="3584448" y="777240"/>
                </a:cubicBezTo>
                <a:cubicBezTo>
                  <a:pt x="3578352" y="762000"/>
                  <a:pt x="3571769" y="746946"/>
                  <a:pt x="3566160" y="731520"/>
                </a:cubicBezTo>
                <a:cubicBezTo>
                  <a:pt x="3559572" y="713403"/>
                  <a:pt x="3553968" y="694944"/>
                  <a:pt x="3547872" y="676656"/>
                </a:cubicBezTo>
                <a:cubicBezTo>
                  <a:pt x="3544824" y="667512"/>
                  <a:pt x="3544075" y="657244"/>
                  <a:pt x="3538728" y="649224"/>
                </a:cubicBezTo>
                <a:lnTo>
                  <a:pt x="3520440" y="621792"/>
                </a:lnTo>
                <a:cubicBezTo>
                  <a:pt x="3513215" y="477301"/>
                  <a:pt x="3565308" y="454594"/>
                  <a:pt x="3474720" y="420624"/>
                </a:cubicBezTo>
                <a:cubicBezTo>
                  <a:pt x="3462953" y="416211"/>
                  <a:pt x="3450336" y="414528"/>
                  <a:pt x="3438144" y="411480"/>
                </a:cubicBezTo>
                <a:cubicBezTo>
                  <a:pt x="3355848" y="414528"/>
                  <a:pt x="3273200" y="412430"/>
                  <a:pt x="3191256" y="420624"/>
                </a:cubicBezTo>
                <a:cubicBezTo>
                  <a:pt x="3180321" y="421718"/>
                  <a:pt x="3172267" y="431877"/>
                  <a:pt x="3163824" y="438912"/>
                </a:cubicBezTo>
                <a:cubicBezTo>
                  <a:pt x="3128447" y="468393"/>
                  <a:pt x="3143400" y="468871"/>
                  <a:pt x="3099816" y="493776"/>
                </a:cubicBezTo>
                <a:cubicBezTo>
                  <a:pt x="3091447" y="498558"/>
                  <a:pt x="3081409" y="499536"/>
                  <a:pt x="3072384" y="502920"/>
                </a:cubicBezTo>
                <a:cubicBezTo>
                  <a:pt x="3057015" y="508683"/>
                  <a:pt x="3042090" y="515599"/>
                  <a:pt x="3026664" y="521208"/>
                </a:cubicBezTo>
                <a:cubicBezTo>
                  <a:pt x="3008547" y="527796"/>
                  <a:pt x="2989042" y="530875"/>
                  <a:pt x="2971800" y="539496"/>
                </a:cubicBezTo>
                <a:cubicBezTo>
                  <a:pt x="2959608" y="545592"/>
                  <a:pt x="2947946" y="552891"/>
                  <a:pt x="2935224" y="557784"/>
                </a:cubicBezTo>
                <a:cubicBezTo>
                  <a:pt x="2792290" y="612758"/>
                  <a:pt x="2902153" y="567960"/>
                  <a:pt x="2816352" y="594360"/>
                </a:cubicBezTo>
                <a:cubicBezTo>
                  <a:pt x="2788715" y="602864"/>
                  <a:pt x="2762109" y="614779"/>
                  <a:pt x="2734056" y="621792"/>
                </a:cubicBezTo>
                <a:lnTo>
                  <a:pt x="2660904" y="640080"/>
                </a:lnTo>
                <a:cubicBezTo>
                  <a:pt x="2648712" y="643128"/>
                  <a:pt x="2636769" y="647447"/>
                  <a:pt x="2624328" y="649224"/>
                </a:cubicBezTo>
                <a:lnTo>
                  <a:pt x="2560320" y="658368"/>
                </a:lnTo>
                <a:cubicBezTo>
                  <a:pt x="2499360" y="655320"/>
                  <a:pt x="2438265" y="654293"/>
                  <a:pt x="2377440" y="649224"/>
                </a:cubicBezTo>
                <a:cubicBezTo>
                  <a:pt x="2364916" y="648180"/>
                  <a:pt x="2353260" y="642146"/>
                  <a:pt x="2340864" y="640080"/>
                </a:cubicBezTo>
                <a:cubicBezTo>
                  <a:pt x="2316625" y="636040"/>
                  <a:pt x="2291951" y="634976"/>
                  <a:pt x="2267712" y="630936"/>
                </a:cubicBezTo>
                <a:cubicBezTo>
                  <a:pt x="2233409" y="625219"/>
                  <a:pt x="2234143" y="621345"/>
                  <a:pt x="2203704" y="612648"/>
                </a:cubicBezTo>
                <a:cubicBezTo>
                  <a:pt x="2160590" y="600330"/>
                  <a:pt x="2154922" y="601760"/>
                  <a:pt x="2103120" y="594360"/>
                </a:cubicBezTo>
                <a:cubicBezTo>
                  <a:pt x="2032684" y="570881"/>
                  <a:pt x="2066154" y="583231"/>
                  <a:pt x="2002536" y="557784"/>
                </a:cubicBezTo>
                <a:cubicBezTo>
                  <a:pt x="1993392" y="548640"/>
                  <a:pt x="1983383" y="540286"/>
                  <a:pt x="1975104" y="530352"/>
                </a:cubicBezTo>
                <a:cubicBezTo>
                  <a:pt x="1968069" y="521909"/>
                  <a:pt x="1964587" y="510691"/>
                  <a:pt x="1956816" y="502920"/>
                </a:cubicBezTo>
                <a:cubicBezTo>
                  <a:pt x="1949045" y="495149"/>
                  <a:pt x="1938528" y="490728"/>
                  <a:pt x="1929384" y="484632"/>
                </a:cubicBezTo>
                <a:cubicBezTo>
                  <a:pt x="1923288" y="475488"/>
                  <a:pt x="1918867" y="464971"/>
                  <a:pt x="1911096" y="457200"/>
                </a:cubicBezTo>
                <a:cubicBezTo>
                  <a:pt x="1903325" y="449429"/>
                  <a:pt x="1893206" y="444364"/>
                  <a:pt x="1883664" y="438912"/>
                </a:cubicBezTo>
                <a:cubicBezTo>
                  <a:pt x="1844815" y="416713"/>
                  <a:pt x="1841070" y="416907"/>
                  <a:pt x="1792224" y="411480"/>
                </a:cubicBezTo>
                <a:cubicBezTo>
                  <a:pt x="1728320" y="404380"/>
                  <a:pt x="1663851" y="402285"/>
                  <a:pt x="1600200" y="393192"/>
                </a:cubicBezTo>
                <a:cubicBezTo>
                  <a:pt x="1437488" y="369947"/>
                  <a:pt x="1607401" y="396461"/>
                  <a:pt x="1499616" y="374904"/>
                </a:cubicBezTo>
                <a:cubicBezTo>
                  <a:pt x="1411230" y="357227"/>
                  <a:pt x="1477361" y="374183"/>
                  <a:pt x="1380744" y="356616"/>
                </a:cubicBezTo>
                <a:cubicBezTo>
                  <a:pt x="1368379" y="354368"/>
                  <a:pt x="1356491" y="349937"/>
                  <a:pt x="1344168" y="347472"/>
                </a:cubicBezTo>
                <a:cubicBezTo>
                  <a:pt x="1255782" y="329795"/>
                  <a:pt x="1321913" y="346751"/>
                  <a:pt x="1225296" y="329184"/>
                </a:cubicBezTo>
                <a:cubicBezTo>
                  <a:pt x="1212931" y="326936"/>
                  <a:pt x="1200912" y="323088"/>
                  <a:pt x="1188720" y="320040"/>
                </a:cubicBezTo>
                <a:cubicBezTo>
                  <a:pt x="1179576" y="313944"/>
                  <a:pt x="1170830" y="307204"/>
                  <a:pt x="1161288" y="301752"/>
                </a:cubicBezTo>
                <a:cubicBezTo>
                  <a:pt x="1122391" y="279525"/>
                  <a:pt x="1094863" y="278631"/>
                  <a:pt x="1069848" y="228600"/>
                </a:cubicBezTo>
                <a:cubicBezTo>
                  <a:pt x="1055417" y="199738"/>
                  <a:pt x="1037053" y="159229"/>
                  <a:pt x="1014984" y="137160"/>
                </a:cubicBezTo>
                <a:lnTo>
                  <a:pt x="960120" y="82296"/>
                </a:lnTo>
                <a:cubicBezTo>
                  <a:pt x="950976" y="73152"/>
                  <a:pt x="943448" y="62037"/>
                  <a:pt x="932688" y="54864"/>
                </a:cubicBezTo>
                <a:cubicBezTo>
                  <a:pt x="914400" y="42672"/>
                  <a:pt x="899583" y="21396"/>
                  <a:pt x="877824" y="18288"/>
                </a:cubicBezTo>
                <a:lnTo>
                  <a:pt x="749808" y="0"/>
                </a:lnTo>
                <a:cubicBezTo>
                  <a:pt x="704088" y="3048"/>
                  <a:pt x="658189" y="4084"/>
                  <a:pt x="612648" y="9144"/>
                </a:cubicBezTo>
                <a:cubicBezTo>
                  <a:pt x="603068" y="10208"/>
                  <a:pt x="592742" y="12267"/>
                  <a:pt x="585216" y="18288"/>
                </a:cubicBezTo>
                <a:cubicBezTo>
                  <a:pt x="576634" y="25153"/>
                  <a:pt x="574699" y="37949"/>
                  <a:pt x="566928" y="45720"/>
                </a:cubicBezTo>
                <a:cubicBezTo>
                  <a:pt x="559157" y="53491"/>
                  <a:pt x="548640" y="57912"/>
                  <a:pt x="539496" y="64008"/>
                </a:cubicBezTo>
                <a:cubicBezTo>
                  <a:pt x="536448" y="73152"/>
                  <a:pt x="530352" y="81801"/>
                  <a:pt x="530352" y="91440"/>
                </a:cubicBezTo>
                <a:cubicBezTo>
                  <a:pt x="530352" y="153807"/>
                  <a:pt x="536331" y="170221"/>
                  <a:pt x="548640" y="219456"/>
                </a:cubicBezTo>
                <a:cubicBezTo>
                  <a:pt x="547321" y="226051"/>
                  <a:pt x="538386" y="280558"/>
                  <a:pt x="530352" y="292608"/>
                </a:cubicBezTo>
                <a:cubicBezTo>
                  <a:pt x="523179" y="303368"/>
                  <a:pt x="514009" y="313387"/>
                  <a:pt x="502920" y="320040"/>
                </a:cubicBezTo>
                <a:cubicBezTo>
                  <a:pt x="497693" y="323176"/>
                  <a:pt x="490728" y="320040"/>
                  <a:pt x="484632" y="32004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Formă liberă 5"/>
          <p:cNvSpPr/>
          <p:nvPr/>
        </p:nvSpPr>
        <p:spPr>
          <a:xfrm>
            <a:off x="539552" y="4797152"/>
            <a:ext cx="804616" cy="1315612"/>
          </a:xfrm>
          <a:custGeom>
            <a:avLst/>
            <a:gdLst>
              <a:gd name="connsiteX0" fmla="*/ 621792 w 758952"/>
              <a:gd name="connsiteY0" fmla="*/ 0 h 1216152"/>
              <a:gd name="connsiteX1" fmla="*/ 640080 w 758952"/>
              <a:gd name="connsiteY1" fmla="*/ 45720 h 1216152"/>
              <a:gd name="connsiteX2" fmla="*/ 667512 w 758952"/>
              <a:gd name="connsiteY2" fmla="*/ 64008 h 1216152"/>
              <a:gd name="connsiteX3" fmla="*/ 685800 w 758952"/>
              <a:gd name="connsiteY3" fmla="*/ 118872 h 1216152"/>
              <a:gd name="connsiteX4" fmla="*/ 722376 w 758952"/>
              <a:gd name="connsiteY4" fmla="*/ 173736 h 1216152"/>
              <a:gd name="connsiteX5" fmla="*/ 749808 w 758952"/>
              <a:gd name="connsiteY5" fmla="*/ 256032 h 1216152"/>
              <a:gd name="connsiteX6" fmla="*/ 758952 w 758952"/>
              <a:gd name="connsiteY6" fmla="*/ 283464 h 1216152"/>
              <a:gd name="connsiteX7" fmla="*/ 749808 w 758952"/>
              <a:gd name="connsiteY7" fmla="*/ 502920 h 1216152"/>
              <a:gd name="connsiteX8" fmla="*/ 731520 w 758952"/>
              <a:gd name="connsiteY8" fmla="*/ 557784 h 1216152"/>
              <a:gd name="connsiteX9" fmla="*/ 722376 w 758952"/>
              <a:gd name="connsiteY9" fmla="*/ 585216 h 1216152"/>
              <a:gd name="connsiteX10" fmla="*/ 694944 w 758952"/>
              <a:gd name="connsiteY10" fmla="*/ 603504 h 1216152"/>
              <a:gd name="connsiteX11" fmla="*/ 676656 w 758952"/>
              <a:gd name="connsiteY11" fmla="*/ 630936 h 1216152"/>
              <a:gd name="connsiteX12" fmla="*/ 594360 w 758952"/>
              <a:gd name="connsiteY12" fmla="*/ 676656 h 1216152"/>
              <a:gd name="connsiteX13" fmla="*/ 566928 w 758952"/>
              <a:gd name="connsiteY13" fmla="*/ 694944 h 1216152"/>
              <a:gd name="connsiteX14" fmla="*/ 539496 w 758952"/>
              <a:gd name="connsiteY14" fmla="*/ 704088 h 1216152"/>
              <a:gd name="connsiteX15" fmla="*/ 484632 w 758952"/>
              <a:gd name="connsiteY15" fmla="*/ 749808 h 1216152"/>
              <a:gd name="connsiteX16" fmla="*/ 466344 w 758952"/>
              <a:gd name="connsiteY16" fmla="*/ 777240 h 1216152"/>
              <a:gd name="connsiteX17" fmla="*/ 438912 w 758952"/>
              <a:gd name="connsiteY17" fmla="*/ 868680 h 1216152"/>
              <a:gd name="connsiteX18" fmla="*/ 429768 w 758952"/>
              <a:gd name="connsiteY18" fmla="*/ 896112 h 1216152"/>
              <a:gd name="connsiteX19" fmla="*/ 420624 w 758952"/>
              <a:gd name="connsiteY19" fmla="*/ 932688 h 1216152"/>
              <a:gd name="connsiteX20" fmla="*/ 402336 w 758952"/>
              <a:gd name="connsiteY20" fmla="*/ 960120 h 1216152"/>
              <a:gd name="connsiteX21" fmla="*/ 356616 w 758952"/>
              <a:gd name="connsiteY21" fmla="*/ 1033272 h 1216152"/>
              <a:gd name="connsiteX22" fmla="*/ 338328 w 758952"/>
              <a:gd name="connsiteY22" fmla="*/ 1060704 h 1216152"/>
              <a:gd name="connsiteX23" fmla="*/ 256032 w 758952"/>
              <a:gd name="connsiteY23" fmla="*/ 1097280 h 1216152"/>
              <a:gd name="connsiteX24" fmla="*/ 173736 w 758952"/>
              <a:gd name="connsiteY24" fmla="*/ 1115568 h 1216152"/>
              <a:gd name="connsiteX25" fmla="*/ 137160 w 758952"/>
              <a:gd name="connsiteY25" fmla="*/ 1161288 h 1216152"/>
              <a:gd name="connsiteX26" fmla="*/ 100584 w 758952"/>
              <a:gd name="connsiteY26" fmla="*/ 1216152 h 1216152"/>
              <a:gd name="connsiteX27" fmla="*/ 0 w 758952"/>
              <a:gd name="connsiteY27" fmla="*/ 1207008 h 12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8952" h="1216152">
                <a:moveTo>
                  <a:pt x="621792" y="0"/>
                </a:moveTo>
                <a:cubicBezTo>
                  <a:pt x="627888" y="15240"/>
                  <a:pt x="630540" y="32363"/>
                  <a:pt x="640080" y="45720"/>
                </a:cubicBezTo>
                <a:cubicBezTo>
                  <a:pt x="646468" y="54663"/>
                  <a:pt x="661687" y="54689"/>
                  <a:pt x="667512" y="64008"/>
                </a:cubicBezTo>
                <a:cubicBezTo>
                  <a:pt x="677729" y="80355"/>
                  <a:pt x="675107" y="102832"/>
                  <a:pt x="685800" y="118872"/>
                </a:cubicBezTo>
                <a:cubicBezTo>
                  <a:pt x="697992" y="137160"/>
                  <a:pt x="715425" y="152884"/>
                  <a:pt x="722376" y="173736"/>
                </a:cubicBezTo>
                <a:lnTo>
                  <a:pt x="749808" y="256032"/>
                </a:lnTo>
                <a:lnTo>
                  <a:pt x="758952" y="283464"/>
                </a:lnTo>
                <a:cubicBezTo>
                  <a:pt x="755904" y="356616"/>
                  <a:pt x="757093" y="430068"/>
                  <a:pt x="749808" y="502920"/>
                </a:cubicBezTo>
                <a:cubicBezTo>
                  <a:pt x="747890" y="522102"/>
                  <a:pt x="737616" y="539496"/>
                  <a:pt x="731520" y="557784"/>
                </a:cubicBezTo>
                <a:cubicBezTo>
                  <a:pt x="728472" y="566928"/>
                  <a:pt x="730396" y="579869"/>
                  <a:pt x="722376" y="585216"/>
                </a:cubicBezTo>
                <a:lnTo>
                  <a:pt x="694944" y="603504"/>
                </a:lnTo>
                <a:cubicBezTo>
                  <a:pt x="688848" y="612648"/>
                  <a:pt x="684927" y="623699"/>
                  <a:pt x="676656" y="630936"/>
                </a:cubicBezTo>
                <a:cubicBezTo>
                  <a:pt x="599773" y="698209"/>
                  <a:pt x="648783" y="649445"/>
                  <a:pt x="594360" y="676656"/>
                </a:cubicBezTo>
                <a:cubicBezTo>
                  <a:pt x="584530" y="681571"/>
                  <a:pt x="576758" y="690029"/>
                  <a:pt x="566928" y="694944"/>
                </a:cubicBezTo>
                <a:cubicBezTo>
                  <a:pt x="558307" y="699255"/>
                  <a:pt x="548117" y="699777"/>
                  <a:pt x="539496" y="704088"/>
                </a:cubicBezTo>
                <a:cubicBezTo>
                  <a:pt x="518945" y="714363"/>
                  <a:pt x="499077" y="732474"/>
                  <a:pt x="484632" y="749808"/>
                </a:cubicBezTo>
                <a:cubicBezTo>
                  <a:pt x="477597" y="758251"/>
                  <a:pt x="470807" y="767197"/>
                  <a:pt x="466344" y="777240"/>
                </a:cubicBezTo>
                <a:cubicBezTo>
                  <a:pt x="448960" y="816354"/>
                  <a:pt x="449551" y="831442"/>
                  <a:pt x="438912" y="868680"/>
                </a:cubicBezTo>
                <a:cubicBezTo>
                  <a:pt x="436264" y="877948"/>
                  <a:pt x="432416" y="886844"/>
                  <a:pt x="429768" y="896112"/>
                </a:cubicBezTo>
                <a:cubicBezTo>
                  <a:pt x="426316" y="908196"/>
                  <a:pt x="425574" y="921137"/>
                  <a:pt x="420624" y="932688"/>
                </a:cubicBezTo>
                <a:cubicBezTo>
                  <a:pt x="416295" y="942789"/>
                  <a:pt x="406799" y="950077"/>
                  <a:pt x="402336" y="960120"/>
                </a:cubicBezTo>
                <a:cubicBezTo>
                  <a:pt x="370264" y="1032282"/>
                  <a:pt x="405965" y="1000373"/>
                  <a:pt x="356616" y="1033272"/>
                </a:cubicBezTo>
                <a:cubicBezTo>
                  <a:pt x="350520" y="1042416"/>
                  <a:pt x="346099" y="1052933"/>
                  <a:pt x="338328" y="1060704"/>
                </a:cubicBezTo>
                <a:cubicBezTo>
                  <a:pt x="316592" y="1082440"/>
                  <a:pt x="283195" y="1088226"/>
                  <a:pt x="256032" y="1097280"/>
                </a:cubicBezTo>
                <a:cubicBezTo>
                  <a:pt x="211011" y="1112287"/>
                  <a:pt x="238107" y="1104839"/>
                  <a:pt x="173736" y="1115568"/>
                </a:cubicBezTo>
                <a:cubicBezTo>
                  <a:pt x="153144" y="1177344"/>
                  <a:pt x="181702" y="1110383"/>
                  <a:pt x="137160" y="1161288"/>
                </a:cubicBezTo>
                <a:cubicBezTo>
                  <a:pt x="122686" y="1177829"/>
                  <a:pt x="100584" y="1216152"/>
                  <a:pt x="100584" y="1216152"/>
                </a:cubicBezTo>
                <a:lnTo>
                  <a:pt x="0" y="1207008"/>
                </a:ln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Formă liberă 6"/>
          <p:cNvSpPr/>
          <p:nvPr/>
        </p:nvSpPr>
        <p:spPr>
          <a:xfrm>
            <a:off x="1335024" y="4974336"/>
            <a:ext cx="969264" cy="402336"/>
          </a:xfrm>
          <a:custGeom>
            <a:avLst/>
            <a:gdLst>
              <a:gd name="connsiteX0" fmla="*/ 0 w 969264"/>
              <a:gd name="connsiteY0" fmla="*/ 301752 h 402336"/>
              <a:gd name="connsiteX1" fmla="*/ 45720 w 969264"/>
              <a:gd name="connsiteY1" fmla="*/ 292608 h 402336"/>
              <a:gd name="connsiteX2" fmla="*/ 73152 w 969264"/>
              <a:gd name="connsiteY2" fmla="*/ 301752 h 402336"/>
              <a:gd name="connsiteX3" fmla="*/ 118872 w 969264"/>
              <a:gd name="connsiteY3" fmla="*/ 320040 h 402336"/>
              <a:gd name="connsiteX4" fmla="*/ 155448 w 969264"/>
              <a:gd name="connsiteY4" fmla="*/ 338328 h 402336"/>
              <a:gd name="connsiteX5" fmla="*/ 192024 w 969264"/>
              <a:gd name="connsiteY5" fmla="*/ 347472 h 402336"/>
              <a:gd name="connsiteX6" fmla="*/ 219456 w 969264"/>
              <a:gd name="connsiteY6" fmla="*/ 365760 h 402336"/>
              <a:gd name="connsiteX7" fmla="*/ 292608 w 969264"/>
              <a:gd name="connsiteY7" fmla="*/ 384048 h 402336"/>
              <a:gd name="connsiteX8" fmla="*/ 356616 w 969264"/>
              <a:gd name="connsiteY8" fmla="*/ 402336 h 402336"/>
              <a:gd name="connsiteX9" fmla="*/ 457200 w 969264"/>
              <a:gd name="connsiteY9" fmla="*/ 393192 h 402336"/>
              <a:gd name="connsiteX10" fmla="*/ 502920 w 969264"/>
              <a:gd name="connsiteY10" fmla="*/ 347472 h 402336"/>
              <a:gd name="connsiteX11" fmla="*/ 530352 w 969264"/>
              <a:gd name="connsiteY11" fmla="*/ 329184 h 402336"/>
              <a:gd name="connsiteX12" fmla="*/ 548640 w 969264"/>
              <a:gd name="connsiteY12" fmla="*/ 301752 h 402336"/>
              <a:gd name="connsiteX13" fmla="*/ 557784 w 969264"/>
              <a:gd name="connsiteY13" fmla="*/ 274320 h 402336"/>
              <a:gd name="connsiteX14" fmla="*/ 585216 w 969264"/>
              <a:gd name="connsiteY14" fmla="*/ 246888 h 402336"/>
              <a:gd name="connsiteX15" fmla="*/ 603504 w 969264"/>
              <a:gd name="connsiteY15" fmla="*/ 219456 h 402336"/>
              <a:gd name="connsiteX16" fmla="*/ 630936 w 969264"/>
              <a:gd name="connsiteY16" fmla="*/ 201168 h 402336"/>
              <a:gd name="connsiteX17" fmla="*/ 658368 w 969264"/>
              <a:gd name="connsiteY17" fmla="*/ 173736 h 402336"/>
              <a:gd name="connsiteX18" fmla="*/ 685800 w 969264"/>
              <a:gd name="connsiteY18" fmla="*/ 155448 h 402336"/>
              <a:gd name="connsiteX19" fmla="*/ 740664 w 969264"/>
              <a:gd name="connsiteY19" fmla="*/ 109728 h 402336"/>
              <a:gd name="connsiteX20" fmla="*/ 905256 w 969264"/>
              <a:gd name="connsiteY20" fmla="*/ 100584 h 402336"/>
              <a:gd name="connsiteX21" fmla="*/ 923544 w 969264"/>
              <a:gd name="connsiteY21" fmla="*/ 73152 h 402336"/>
              <a:gd name="connsiteX22" fmla="*/ 950976 w 969264"/>
              <a:gd name="connsiteY22" fmla="*/ 54864 h 402336"/>
              <a:gd name="connsiteX23" fmla="*/ 969264 w 969264"/>
              <a:gd name="connsiteY23" fmla="*/ 0 h 4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69264" h="402336">
                <a:moveTo>
                  <a:pt x="0" y="301752"/>
                </a:moveTo>
                <a:cubicBezTo>
                  <a:pt x="15240" y="298704"/>
                  <a:pt x="30178" y="292608"/>
                  <a:pt x="45720" y="292608"/>
                </a:cubicBezTo>
                <a:cubicBezTo>
                  <a:pt x="55359" y="292608"/>
                  <a:pt x="64127" y="298368"/>
                  <a:pt x="73152" y="301752"/>
                </a:cubicBezTo>
                <a:cubicBezTo>
                  <a:pt x="88521" y="307515"/>
                  <a:pt x="103873" y="313374"/>
                  <a:pt x="118872" y="320040"/>
                </a:cubicBezTo>
                <a:cubicBezTo>
                  <a:pt x="131328" y="325576"/>
                  <a:pt x="142685" y="333542"/>
                  <a:pt x="155448" y="338328"/>
                </a:cubicBezTo>
                <a:cubicBezTo>
                  <a:pt x="167215" y="342741"/>
                  <a:pt x="179832" y="344424"/>
                  <a:pt x="192024" y="347472"/>
                </a:cubicBezTo>
                <a:cubicBezTo>
                  <a:pt x="201168" y="353568"/>
                  <a:pt x="209128" y="362004"/>
                  <a:pt x="219456" y="365760"/>
                </a:cubicBezTo>
                <a:cubicBezTo>
                  <a:pt x="243077" y="374350"/>
                  <a:pt x="268763" y="376100"/>
                  <a:pt x="292608" y="384048"/>
                </a:cubicBezTo>
                <a:cubicBezTo>
                  <a:pt x="331962" y="397166"/>
                  <a:pt x="310689" y="390854"/>
                  <a:pt x="356616" y="402336"/>
                </a:cubicBezTo>
                <a:cubicBezTo>
                  <a:pt x="390144" y="399288"/>
                  <a:pt x="424281" y="400246"/>
                  <a:pt x="457200" y="393192"/>
                </a:cubicBezTo>
                <a:cubicBezTo>
                  <a:pt x="488234" y="386542"/>
                  <a:pt x="484078" y="366314"/>
                  <a:pt x="502920" y="347472"/>
                </a:cubicBezTo>
                <a:cubicBezTo>
                  <a:pt x="510691" y="339701"/>
                  <a:pt x="521208" y="335280"/>
                  <a:pt x="530352" y="329184"/>
                </a:cubicBezTo>
                <a:cubicBezTo>
                  <a:pt x="536448" y="320040"/>
                  <a:pt x="543725" y="311582"/>
                  <a:pt x="548640" y="301752"/>
                </a:cubicBezTo>
                <a:cubicBezTo>
                  <a:pt x="552951" y="293131"/>
                  <a:pt x="552437" y="282340"/>
                  <a:pt x="557784" y="274320"/>
                </a:cubicBezTo>
                <a:cubicBezTo>
                  <a:pt x="564957" y="263560"/>
                  <a:pt x="576937" y="256822"/>
                  <a:pt x="585216" y="246888"/>
                </a:cubicBezTo>
                <a:cubicBezTo>
                  <a:pt x="592251" y="238445"/>
                  <a:pt x="595733" y="227227"/>
                  <a:pt x="603504" y="219456"/>
                </a:cubicBezTo>
                <a:cubicBezTo>
                  <a:pt x="611275" y="211685"/>
                  <a:pt x="622493" y="208203"/>
                  <a:pt x="630936" y="201168"/>
                </a:cubicBezTo>
                <a:cubicBezTo>
                  <a:pt x="640870" y="192889"/>
                  <a:pt x="648434" y="182015"/>
                  <a:pt x="658368" y="173736"/>
                </a:cubicBezTo>
                <a:cubicBezTo>
                  <a:pt x="666811" y="166701"/>
                  <a:pt x="677357" y="162483"/>
                  <a:pt x="685800" y="155448"/>
                </a:cubicBezTo>
                <a:cubicBezTo>
                  <a:pt x="695408" y="147442"/>
                  <a:pt x="724224" y="112077"/>
                  <a:pt x="740664" y="109728"/>
                </a:cubicBezTo>
                <a:cubicBezTo>
                  <a:pt x="795060" y="101957"/>
                  <a:pt x="850392" y="103632"/>
                  <a:pt x="905256" y="100584"/>
                </a:cubicBezTo>
                <a:cubicBezTo>
                  <a:pt x="911352" y="91440"/>
                  <a:pt x="915773" y="80923"/>
                  <a:pt x="923544" y="73152"/>
                </a:cubicBezTo>
                <a:cubicBezTo>
                  <a:pt x="931315" y="65381"/>
                  <a:pt x="945151" y="64183"/>
                  <a:pt x="950976" y="54864"/>
                </a:cubicBezTo>
                <a:cubicBezTo>
                  <a:pt x="961193" y="38517"/>
                  <a:pt x="969264" y="0"/>
                  <a:pt x="969264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Formă liberă 7"/>
          <p:cNvSpPr/>
          <p:nvPr/>
        </p:nvSpPr>
        <p:spPr>
          <a:xfrm>
            <a:off x="1042416" y="5321808"/>
            <a:ext cx="850392" cy="603504"/>
          </a:xfrm>
          <a:custGeom>
            <a:avLst/>
            <a:gdLst>
              <a:gd name="connsiteX0" fmla="*/ 0 w 850392"/>
              <a:gd name="connsiteY0" fmla="*/ 448056 h 603504"/>
              <a:gd name="connsiteX1" fmla="*/ 45720 w 850392"/>
              <a:gd name="connsiteY1" fmla="*/ 466344 h 603504"/>
              <a:gd name="connsiteX2" fmla="*/ 64008 w 850392"/>
              <a:gd name="connsiteY2" fmla="*/ 493776 h 603504"/>
              <a:gd name="connsiteX3" fmla="*/ 91440 w 850392"/>
              <a:gd name="connsiteY3" fmla="*/ 521208 h 603504"/>
              <a:gd name="connsiteX4" fmla="*/ 182880 w 850392"/>
              <a:gd name="connsiteY4" fmla="*/ 576072 h 603504"/>
              <a:gd name="connsiteX5" fmla="*/ 237744 w 850392"/>
              <a:gd name="connsiteY5" fmla="*/ 603504 h 603504"/>
              <a:gd name="connsiteX6" fmla="*/ 292608 w 850392"/>
              <a:gd name="connsiteY6" fmla="*/ 594360 h 603504"/>
              <a:gd name="connsiteX7" fmla="*/ 365760 w 850392"/>
              <a:gd name="connsiteY7" fmla="*/ 566928 h 603504"/>
              <a:gd name="connsiteX8" fmla="*/ 438912 w 850392"/>
              <a:gd name="connsiteY8" fmla="*/ 539496 h 603504"/>
              <a:gd name="connsiteX9" fmla="*/ 493776 w 850392"/>
              <a:gd name="connsiteY9" fmla="*/ 502920 h 603504"/>
              <a:gd name="connsiteX10" fmla="*/ 548640 w 850392"/>
              <a:gd name="connsiteY10" fmla="*/ 457200 h 603504"/>
              <a:gd name="connsiteX11" fmla="*/ 566928 w 850392"/>
              <a:gd name="connsiteY11" fmla="*/ 429768 h 603504"/>
              <a:gd name="connsiteX12" fmla="*/ 621792 w 850392"/>
              <a:gd name="connsiteY12" fmla="*/ 393192 h 603504"/>
              <a:gd name="connsiteX13" fmla="*/ 640080 w 850392"/>
              <a:gd name="connsiteY13" fmla="*/ 365760 h 603504"/>
              <a:gd name="connsiteX14" fmla="*/ 667512 w 850392"/>
              <a:gd name="connsiteY14" fmla="*/ 347472 h 603504"/>
              <a:gd name="connsiteX15" fmla="*/ 813816 w 850392"/>
              <a:gd name="connsiteY15" fmla="*/ 320040 h 603504"/>
              <a:gd name="connsiteX16" fmla="*/ 841248 w 850392"/>
              <a:gd name="connsiteY16" fmla="*/ 310896 h 603504"/>
              <a:gd name="connsiteX17" fmla="*/ 850392 w 850392"/>
              <a:gd name="connsiteY17" fmla="*/ 283464 h 603504"/>
              <a:gd name="connsiteX18" fmla="*/ 822960 w 850392"/>
              <a:gd name="connsiteY18" fmla="*/ 192024 h 603504"/>
              <a:gd name="connsiteX19" fmla="*/ 813816 w 850392"/>
              <a:gd name="connsiteY19" fmla="*/ 155448 h 603504"/>
              <a:gd name="connsiteX20" fmla="*/ 804672 w 850392"/>
              <a:gd name="connsiteY20" fmla="*/ 128016 h 603504"/>
              <a:gd name="connsiteX21" fmla="*/ 813816 w 850392"/>
              <a:gd name="connsiteY21" fmla="*/ 45720 h 603504"/>
              <a:gd name="connsiteX22" fmla="*/ 822960 w 850392"/>
              <a:gd name="connsiteY22" fmla="*/ 0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50392" h="603504">
                <a:moveTo>
                  <a:pt x="0" y="448056"/>
                </a:moveTo>
                <a:cubicBezTo>
                  <a:pt x="15240" y="454152"/>
                  <a:pt x="32363" y="456804"/>
                  <a:pt x="45720" y="466344"/>
                </a:cubicBezTo>
                <a:cubicBezTo>
                  <a:pt x="54663" y="472732"/>
                  <a:pt x="56973" y="485333"/>
                  <a:pt x="64008" y="493776"/>
                </a:cubicBezTo>
                <a:cubicBezTo>
                  <a:pt x="72287" y="503710"/>
                  <a:pt x="81232" y="513269"/>
                  <a:pt x="91440" y="521208"/>
                </a:cubicBezTo>
                <a:cubicBezTo>
                  <a:pt x="153384" y="569387"/>
                  <a:pt x="129288" y="545448"/>
                  <a:pt x="182880" y="576072"/>
                </a:cubicBezTo>
                <a:cubicBezTo>
                  <a:pt x="232513" y="604433"/>
                  <a:pt x="187449" y="586739"/>
                  <a:pt x="237744" y="603504"/>
                </a:cubicBezTo>
                <a:cubicBezTo>
                  <a:pt x="256032" y="600456"/>
                  <a:pt x="274509" y="598382"/>
                  <a:pt x="292608" y="594360"/>
                </a:cubicBezTo>
                <a:cubicBezTo>
                  <a:pt x="309589" y="590586"/>
                  <a:pt x="355405" y="570811"/>
                  <a:pt x="365760" y="566928"/>
                </a:cubicBezTo>
                <a:cubicBezTo>
                  <a:pt x="391881" y="557133"/>
                  <a:pt x="412993" y="553634"/>
                  <a:pt x="438912" y="539496"/>
                </a:cubicBezTo>
                <a:cubicBezTo>
                  <a:pt x="458208" y="528971"/>
                  <a:pt x="478234" y="518462"/>
                  <a:pt x="493776" y="502920"/>
                </a:cubicBezTo>
                <a:cubicBezTo>
                  <a:pt x="528979" y="467717"/>
                  <a:pt x="510448" y="482661"/>
                  <a:pt x="548640" y="457200"/>
                </a:cubicBezTo>
                <a:cubicBezTo>
                  <a:pt x="554736" y="448056"/>
                  <a:pt x="558657" y="437005"/>
                  <a:pt x="566928" y="429768"/>
                </a:cubicBezTo>
                <a:cubicBezTo>
                  <a:pt x="583469" y="415294"/>
                  <a:pt x="621792" y="393192"/>
                  <a:pt x="621792" y="393192"/>
                </a:cubicBezTo>
                <a:cubicBezTo>
                  <a:pt x="627888" y="384048"/>
                  <a:pt x="632309" y="373531"/>
                  <a:pt x="640080" y="365760"/>
                </a:cubicBezTo>
                <a:cubicBezTo>
                  <a:pt x="647851" y="357989"/>
                  <a:pt x="657469" y="351935"/>
                  <a:pt x="667512" y="347472"/>
                </a:cubicBezTo>
                <a:cubicBezTo>
                  <a:pt x="724364" y="322205"/>
                  <a:pt x="746213" y="326800"/>
                  <a:pt x="813816" y="320040"/>
                </a:cubicBezTo>
                <a:cubicBezTo>
                  <a:pt x="822960" y="316992"/>
                  <a:pt x="834432" y="317712"/>
                  <a:pt x="841248" y="310896"/>
                </a:cubicBezTo>
                <a:cubicBezTo>
                  <a:pt x="848064" y="304080"/>
                  <a:pt x="850392" y="293103"/>
                  <a:pt x="850392" y="283464"/>
                </a:cubicBezTo>
                <a:cubicBezTo>
                  <a:pt x="850392" y="221413"/>
                  <a:pt x="841169" y="240582"/>
                  <a:pt x="822960" y="192024"/>
                </a:cubicBezTo>
                <a:cubicBezTo>
                  <a:pt x="818547" y="180257"/>
                  <a:pt x="817268" y="167532"/>
                  <a:pt x="813816" y="155448"/>
                </a:cubicBezTo>
                <a:cubicBezTo>
                  <a:pt x="811168" y="146180"/>
                  <a:pt x="807720" y="137160"/>
                  <a:pt x="804672" y="128016"/>
                </a:cubicBezTo>
                <a:cubicBezTo>
                  <a:pt x="807720" y="100584"/>
                  <a:pt x="809278" y="72945"/>
                  <a:pt x="813816" y="45720"/>
                </a:cubicBezTo>
                <a:cubicBezTo>
                  <a:pt x="824888" y="-20710"/>
                  <a:pt x="822960" y="48934"/>
                  <a:pt x="82296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Formă liberă 8"/>
          <p:cNvSpPr/>
          <p:nvPr/>
        </p:nvSpPr>
        <p:spPr>
          <a:xfrm>
            <a:off x="1865376" y="5623560"/>
            <a:ext cx="778457" cy="757768"/>
          </a:xfrm>
          <a:custGeom>
            <a:avLst/>
            <a:gdLst>
              <a:gd name="connsiteX0" fmla="*/ 0 w 778457"/>
              <a:gd name="connsiteY0" fmla="*/ 0 h 694944"/>
              <a:gd name="connsiteX1" fmla="*/ 118872 w 778457"/>
              <a:gd name="connsiteY1" fmla="*/ 73152 h 694944"/>
              <a:gd name="connsiteX2" fmla="*/ 146304 w 778457"/>
              <a:gd name="connsiteY2" fmla="*/ 91440 h 694944"/>
              <a:gd name="connsiteX3" fmla="*/ 182880 w 778457"/>
              <a:gd name="connsiteY3" fmla="*/ 109728 h 694944"/>
              <a:gd name="connsiteX4" fmla="*/ 201168 w 778457"/>
              <a:gd name="connsiteY4" fmla="*/ 137160 h 694944"/>
              <a:gd name="connsiteX5" fmla="*/ 329184 w 778457"/>
              <a:gd name="connsiteY5" fmla="*/ 118872 h 694944"/>
              <a:gd name="connsiteX6" fmla="*/ 448056 w 778457"/>
              <a:gd name="connsiteY6" fmla="*/ 128016 h 694944"/>
              <a:gd name="connsiteX7" fmla="*/ 493776 w 778457"/>
              <a:gd name="connsiteY7" fmla="*/ 173736 h 694944"/>
              <a:gd name="connsiteX8" fmla="*/ 521208 w 778457"/>
              <a:gd name="connsiteY8" fmla="*/ 201168 h 694944"/>
              <a:gd name="connsiteX9" fmla="*/ 539496 w 778457"/>
              <a:gd name="connsiteY9" fmla="*/ 228600 h 694944"/>
              <a:gd name="connsiteX10" fmla="*/ 566928 w 778457"/>
              <a:gd name="connsiteY10" fmla="*/ 256032 h 694944"/>
              <a:gd name="connsiteX11" fmla="*/ 603504 w 778457"/>
              <a:gd name="connsiteY11" fmla="*/ 310896 h 694944"/>
              <a:gd name="connsiteX12" fmla="*/ 621792 w 778457"/>
              <a:gd name="connsiteY12" fmla="*/ 338328 h 694944"/>
              <a:gd name="connsiteX13" fmla="*/ 649224 w 778457"/>
              <a:gd name="connsiteY13" fmla="*/ 365760 h 694944"/>
              <a:gd name="connsiteX14" fmla="*/ 658368 w 778457"/>
              <a:gd name="connsiteY14" fmla="*/ 393192 h 694944"/>
              <a:gd name="connsiteX15" fmla="*/ 676656 w 778457"/>
              <a:gd name="connsiteY15" fmla="*/ 420624 h 694944"/>
              <a:gd name="connsiteX16" fmla="*/ 685800 w 778457"/>
              <a:gd name="connsiteY16" fmla="*/ 466344 h 694944"/>
              <a:gd name="connsiteX17" fmla="*/ 713232 w 778457"/>
              <a:gd name="connsiteY17" fmla="*/ 493776 h 694944"/>
              <a:gd name="connsiteX18" fmla="*/ 758952 w 778457"/>
              <a:gd name="connsiteY18" fmla="*/ 539496 h 694944"/>
              <a:gd name="connsiteX19" fmla="*/ 768096 w 778457"/>
              <a:gd name="connsiteY19" fmla="*/ 694944 h 694944"/>
              <a:gd name="connsiteX20" fmla="*/ 731520 w 778457"/>
              <a:gd name="connsiteY20" fmla="*/ 685800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8457" h="694944">
                <a:moveTo>
                  <a:pt x="0" y="0"/>
                </a:moveTo>
                <a:cubicBezTo>
                  <a:pt x="36296" y="21778"/>
                  <a:pt x="85788" y="51096"/>
                  <a:pt x="118872" y="73152"/>
                </a:cubicBezTo>
                <a:cubicBezTo>
                  <a:pt x="128016" y="79248"/>
                  <a:pt x="136762" y="85988"/>
                  <a:pt x="146304" y="91440"/>
                </a:cubicBezTo>
                <a:cubicBezTo>
                  <a:pt x="158139" y="98203"/>
                  <a:pt x="170688" y="103632"/>
                  <a:pt x="182880" y="109728"/>
                </a:cubicBezTo>
                <a:cubicBezTo>
                  <a:pt x="188976" y="118872"/>
                  <a:pt x="190306" y="135489"/>
                  <a:pt x="201168" y="137160"/>
                </a:cubicBezTo>
                <a:cubicBezTo>
                  <a:pt x="255996" y="145595"/>
                  <a:pt x="285662" y="133379"/>
                  <a:pt x="329184" y="118872"/>
                </a:cubicBezTo>
                <a:cubicBezTo>
                  <a:pt x="368808" y="121920"/>
                  <a:pt x="408996" y="120692"/>
                  <a:pt x="448056" y="128016"/>
                </a:cubicBezTo>
                <a:cubicBezTo>
                  <a:pt x="474547" y="132983"/>
                  <a:pt x="479477" y="156577"/>
                  <a:pt x="493776" y="173736"/>
                </a:cubicBezTo>
                <a:cubicBezTo>
                  <a:pt x="502055" y="183670"/>
                  <a:pt x="512929" y="191234"/>
                  <a:pt x="521208" y="201168"/>
                </a:cubicBezTo>
                <a:cubicBezTo>
                  <a:pt x="528243" y="209611"/>
                  <a:pt x="532461" y="220157"/>
                  <a:pt x="539496" y="228600"/>
                </a:cubicBezTo>
                <a:cubicBezTo>
                  <a:pt x="547775" y="238534"/>
                  <a:pt x="558989" y="245824"/>
                  <a:pt x="566928" y="256032"/>
                </a:cubicBezTo>
                <a:cubicBezTo>
                  <a:pt x="580422" y="273382"/>
                  <a:pt x="591312" y="292608"/>
                  <a:pt x="603504" y="310896"/>
                </a:cubicBezTo>
                <a:cubicBezTo>
                  <a:pt x="609600" y="320040"/>
                  <a:pt x="614021" y="330557"/>
                  <a:pt x="621792" y="338328"/>
                </a:cubicBezTo>
                <a:lnTo>
                  <a:pt x="649224" y="365760"/>
                </a:lnTo>
                <a:cubicBezTo>
                  <a:pt x="652272" y="374904"/>
                  <a:pt x="654057" y="384571"/>
                  <a:pt x="658368" y="393192"/>
                </a:cubicBezTo>
                <a:cubicBezTo>
                  <a:pt x="663283" y="403022"/>
                  <a:pt x="672797" y="410334"/>
                  <a:pt x="676656" y="420624"/>
                </a:cubicBezTo>
                <a:cubicBezTo>
                  <a:pt x="682113" y="435176"/>
                  <a:pt x="678849" y="452443"/>
                  <a:pt x="685800" y="466344"/>
                </a:cubicBezTo>
                <a:cubicBezTo>
                  <a:pt x="691583" y="477910"/>
                  <a:pt x="704953" y="483842"/>
                  <a:pt x="713232" y="493776"/>
                </a:cubicBezTo>
                <a:cubicBezTo>
                  <a:pt x="751332" y="539496"/>
                  <a:pt x="708660" y="505968"/>
                  <a:pt x="758952" y="539496"/>
                </a:cubicBezTo>
                <a:cubicBezTo>
                  <a:pt x="787886" y="626299"/>
                  <a:pt x="778985" y="575162"/>
                  <a:pt x="768096" y="694944"/>
                </a:cubicBezTo>
                <a:cubicBezTo>
                  <a:pt x="737772" y="684836"/>
                  <a:pt x="750303" y="685800"/>
                  <a:pt x="731520" y="68580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Formă liberă 9"/>
          <p:cNvSpPr/>
          <p:nvPr/>
        </p:nvSpPr>
        <p:spPr>
          <a:xfrm>
            <a:off x="2411760" y="5175504"/>
            <a:ext cx="672685" cy="731520"/>
          </a:xfrm>
          <a:custGeom>
            <a:avLst/>
            <a:gdLst>
              <a:gd name="connsiteX0" fmla="*/ 0 w 578989"/>
              <a:gd name="connsiteY0" fmla="*/ 649224 h 649224"/>
              <a:gd name="connsiteX1" fmla="*/ 9144 w 578989"/>
              <a:gd name="connsiteY1" fmla="*/ 603504 h 649224"/>
              <a:gd name="connsiteX2" fmla="*/ 36576 w 578989"/>
              <a:gd name="connsiteY2" fmla="*/ 594360 h 649224"/>
              <a:gd name="connsiteX3" fmla="*/ 109728 w 578989"/>
              <a:gd name="connsiteY3" fmla="*/ 566928 h 649224"/>
              <a:gd name="connsiteX4" fmla="*/ 137160 w 578989"/>
              <a:gd name="connsiteY4" fmla="*/ 557784 h 649224"/>
              <a:gd name="connsiteX5" fmla="*/ 164592 w 578989"/>
              <a:gd name="connsiteY5" fmla="*/ 539496 h 649224"/>
              <a:gd name="connsiteX6" fmla="*/ 219456 w 578989"/>
              <a:gd name="connsiteY6" fmla="*/ 521208 h 649224"/>
              <a:gd name="connsiteX7" fmla="*/ 274320 w 578989"/>
              <a:gd name="connsiteY7" fmla="*/ 530352 h 649224"/>
              <a:gd name="connsiteX8" fmla="*/ 301752 w 578989"/>
              <a:gd name="connsiteY8" fmla="*/ 548640 h 649224"/>
              <a:gd name="connsiteX9" fmla="*/ 438912 w 578989"/>
              <a:gd name="connsiteY9" fmla="*/ 539496 h 649224"/>
              <a:gd name="connsiteX10" fmla="*/ 493776 w 578989"/>
              <a:gd name="connsiteY10" fmla="*/ 512064 h 649224"/>
              <a:gd name="connsiteX11" fmla="*/ 512064 w 578989"/>
              <a:gd name="connsiteY11" fmla="*/ 484632 h 649224"/>
              <a:gd name="connsiteX12" fmla="*/ 502920 w 578989"/>
              <a:gd name="connsiteY12" fmla="*/ 429768 h 649224"/>
              <a:gd name="connsiteX13" fmla="*/ 493776 w 578989"/>
              <a:gd name="connsiteY13" fmla="*/ 402336 h 649224"/>
              <a:gd name="connsiteX14" fmla="*/ 502920 w 578989"/>
              <a:gd name="connsiteY14" fmla="*/ 283464 h 649224"/>
              <a:gd name="connsiteX15" fmla="*/ 548640 w 578989"/>
              <a:gd name="connsiteY15" fmla="*/ 237744 h 649224"/>
              <a:gd name="connsiteX16" fmla="*/ 576072 w 578989"/>
              <a:gd name="connsiteY16" fmla="*/ 210312 h 649224"/>
              <a:gd name="connsiteX17" fmla="*/ 521208 w 578989"/>
              <a:gd name="connsiteY17" fmla="*/ 228600 h 649224"/>
              <a:gd name="connsiteX18" fmla="*/ 173736 w 578989"/>
              <a:gd name="connsiteY18" fmla="*/ 210312 h 649224"/>
              <a:gd name="connsiteX19" fmla="*/ 82296 w 578989"/>
              <a:gd name="connsiteY19" fmla="*/ 201168 h 649224"/>
              <a:gd name="connsiteX20" fmla="*/ 64008 w 578989"/>
              <a:gd name="connsiteY20" fmla="*/ 173736 h 649224"/>
              <a:gd name="connsiteX21" fmla="*/ 100584 w 578989"/>
              <a:gd name="connsiteY21" fmla="*/ 118872 h 649224"/>
              <a:gd name="connsiteX22" fmla="*/ 155448 w 578989"/>
              <a:gd name="connsiteY22" fmla="*/ 82296 h 649224"/>
              <a:gd name="connsiteX23" fmla="*/ 210312 w 578989"/>
              <a:gd name="connsiteY23" fmla="*/ 45720 h 649224"/>
              <a:gd name="connsiteX24" fmla="*/ 237744 w 578989"/>
              <a:gd name="connsiteY24" fmla="*/ 27432 h 649224"/>
              <a:gd name="connsiteX25" fmla="*/ 274320 w 578989"/>
              <a:gd name="connsiteY25" fmla="*/ 0 h 64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8989" h="649224">
                <a:moveTo>
                  <a:pt x="0" y="649224"/>
                </a:moveTo>
                <a:cubicBezTo>
                  <a:pt x="3048" y="633984"/>
                  <a:pt x="523" y="616436"/>
                  <a:pt x="9144" y="603504"/>
                </a:cubicBezTo>
                <a:cubicBezTo>
                  <a:pt x="14491" y="595484"/>
                  <a:pt x="27308" y="597008"/>
                  <a:pt x="36576" y="594360"/>
                </a:cubicBezTo>
                <a:cubicBezTo>
                  <a:pt x="120868" y="570276"/>
                  <a:pt x="24499" y="603455"/>
                  <a:pt x="109728" y="566928"/>
                </a:cubicBezTo>
                <a:cubicBezTo>
                  <a:pt x="118587" y="563131"/>
                  <a:pt x="128539" y="562095"/>
                  <a:pt x="137160" y="557784"/>
                </a:cubicBezTo>
                <a:cubicBezTo>
                  <a:pt x="146990" y="552869"/>
                  <a:pt x="154549" y="543959"/>
                  <a:pt x="164592" y="539496"/>
                </a:cubicBezTo>
                <a:cubicBezTo>
                  <a:pt x="182208" y="531667"/>
                  <a:pt x="219456" y="521208"/>
                  <a:pt x="219456" y="521208"/>
                </a:cubicBezTo>
                <a:cubicBezTo>
                  <a:pt x="237744" y="524256"/>
                  <a:pt x="256731" y="524489"/>
                  <a:pt x="274320" y="530352"/>
                </a:cubicBezTo>
                <a:cubicBezTo>
                  <a:pt x="284746" y="533827"/>
                  <a:pt x="290779" y="548030"/>
                  <a:pt x="301752" y="548640"/>
                </a:cubicBezTo>
                <a:cubicBezTo>
                  <a:pt x="347503" y="551182"/>
                  <a:pt x="393192" y="542544"/>
                  <a:pt x="438912" y="539496"/>
                </a:cubicBezTo>
                <a:cubicBezTo>
                  <a:pt x="461223" y="532059"/>
                  <a:pt x="476050" y="529790"/>
                  <a:pt x="493776" y="512064"/>
                </a:cubicBezTo>
                <a:cubicBezTo>
                  <a:pt x="501547" y="504293"/>
                  <a:pt x="505968" y="493776"/>
                  <a:pt x="512064" y="484632"/>
                </a:cubicBezTo>
                <a:cubicBezTo>
                  <a:pt x="509016" y="466344"/>
                  <a:pt x="506942" y="447867"/>
                  <a:pt x="502920" y="429768"/>
                </a:cubicBezTo>
                <a:cubicBezTo>
                  <a:pt x="500829" y="420359"/>
                  <a:pt x="493776" y="411975"/>
                  <a:pt x="493776" y="402336"/>
                </a:cubicBezTo>
                <a:cubicBezTo>
                  <a:pt x="493776" y="362595"/>
                  <a:pt x="495596" y="322524"/>
                  <a:pt x="502920" y="283464"/>
                </a:cubicBezTo>
                <a:cubicBezTo>
                  <a:pt x="507887" y="256973"/>
                  <a:pt x="531481" y="252043"/>
                  <a:pt x="548640" y="237744"/>
                </a:cubicBezTo>
                <a:cubicBezTo>
                  <a:pt x="558574" y="229465"/>
                  <a:pt x="588340" y="214401"/>
                  <a:pt x="576072" y="210312"/>
                </a:cubicBezTo>
                <a:lnTo>
                  <a:pt x="521208" y="228600"/>
                </a:lnTo>
                <a:cubicBezTo>
                  <a:pt x="405526" y="223342"/>
                  <a:pt x="289273" y="219199"/>
                  <a:pt x="173736" y="210312"/>
                </a:cubicBezTo>
                <a:cubicBezTo>
                  <a:pt x="143194" y="207963"/>
                  <a:pt x="112776" y="204216"/>
                  <a:pt x="82296" y="201168"/>
                </a:cubicBezTo>
                <a:cubicBezTo>
                  <a:pt x="76200" y="192024"/>
                  <a:pt x="65815" y="184576"/>
                  <a:pt x="64008" y="173736"/>
                </a:cubicBezTo>
                <a:cubicBezTo>
                  <a:pt x="60506" y="152725"/>
                  <a:pt x="88789" y="128046"/>
                  <a:pt x="100584" y="118872"/>
                </a:cubicBezTo>
                <a:cubicBezTo>
                  <a:pt x="117934" y="105378"/>
                  <a:pt x="137160" y="94488"/>
                  <a:pt x="155448" y="82296"/>
                </a:cubicBezTo>
                <a:lnTo>
                  <a:pt x="210312" y="45720"/>
                </a:lnTo>
                <a:cubicBezTo>
                  <a:pt x="219456" y="39624"/>
                  <a:pt x="227318" y="30907"/>
                  <a:pt x="237744" y="27432"/>
                </a:cubicBezTo>
                <a:cubicBezTo>
                  <a:pt x="271642" y="16133"/>
                  <a:pt x="260865" y="26909"/>
                  <a:pt x="27432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Formă liberă 10"/>
          <p:cNvSpPr/>
          <p:nvPr/>
        </p:nvSpPr>
        <p:spPr>
          <a:xfrm>
            <a:off x="2980944" y="5769864"/>
            <a:ext cx="868680" cy="685800"/>
          </a:xfrm>
          <a:custGeom>
            <a:avLst/>
            <a:gdLst>
              <a:gd name="connsiteX0" fmla="*/ 0 w 868680"/>
              <a:gd name="connsiteY0" fmla="*/ 0 h 685800"/>
              <a:gd name="connsiteX1" fmla="*/ 64008 w 868680"/>
              <a:gd name="connsiteY1" fmla="*/ 9144 h 685800"/>
              <a:gd name="connsiteX2" fmla="*/ 91440 w 868680"/>
              <a:gd name="connsiteY2" fmla="*/ 18288 h 685800"/>
              <a:gd name="connsiteX3" fmla="*/ 128016 w 868680"/>
              <a:gd name="connsiteY3" fmla="*/ 27432 h 685800"/>
              <a:gd name="connsiteX4" fmla="*/ 155448 w 868680"/>
              <a:gd name="connsiteY4" fmla="*/ 36576 h 685800"/>
              <a:gd name="connsiteX5" fmla="*/ 192024 w 868680"/>
              <a:gd name="connsiteY5" fmla="*/ 45720 h 685800"/>
              <a:gd name="connsiteX6" fmla="*/ 256032 w 868680"/>
              <a:gd name="connsiteY6" fmla="*/ 73152 h 685800"/>
              <a:gd name="connsiteX7" fmla="*/ 283464 w 868680"/>
              <a:gd name="connsiteY7" fmla="*/ 100584 h 685800"/>
              <a:gd name="connsiteX8" fmla="*/ 310896 w 868680"/>
              <a:gd name="connsiteY8" fmla="*/ 118872 h 685800"/>
              <a:gd name="connsiteX9" fmla="*/ 329184 w 868680"/>
              <a:gd name="connsiteY9" fmla="*/ 146304 h 685800"/>
              <a:gd name="connsiteX10" fmla="*/ 384048 w 868680"/>
              <a:gd name="connsiteY10" fmla="*/ 201168 h 685800"/>
              <a:gd name="connsiteX11" fmla="*/ 420624 w 868680"/>
              <a:gd name="connsiteY11" fmla="*/ 265176 h 685800"/>
              <a:gd name="connsiteX12" fmla="*/ 448056 w 868680"/>
              <a:gd name="connsiteY12" fmla="*/ 320040 h 685800"/>
              <a:gd name="connsiteX13" fmla="*/ 466344 w 868680"/>
              <a:gd name="connsiteY13" fmla="*/ 384048 h 685800"/>
              <a:gd name="connsiteX14" fmla="*/ 493776 w 868680"/>
              <a:gd name="connsiteY14" fmla="*/ 411480 h 685800"/>
              <a:gd name="connsiteX15" fmla="*/ 512064 w 868680"/>
              <a:gd name="connsiteY15" fmla="*/ 438912 h 685800"/>
              <a:gd name="connsiteX16" fmla="*/ 566928 w 868680"/>
              <a:gd name="connsiteY16" fmla="*/ 466344 h 685800"/>
              <a:gd name="connsiteX17" fmla="*/ 658368 w 868680"/>
              <a:gd name="connsiteY17" fmla="*/ 475488 h 685800"/>
              <a:gd name="connsiteX18" fmla="*/ 713232 w 868680"/>
              <a:gd name="connsiteY18" fmla="*/ 502920 h 685800"/>
              <a:gd name="connsiteX19" fmla="*/ 758952 w 868680"/>
              <a:gd name="connsiteY19" fmla="*/ 557784 h 685800"/>
              <a:gd name="connsiteX20" fmla="*/ 786384 w 868680"/>
              <a:gd name="connsiteY20" fmla="*/ 576072 h 685800"/>
              <a:gd name="connsiteX21" fmla="*/ 832104 w 868680"/>
              <a:gd name="connsiteY21" fmla="*/ 621792 h 685800"/>
              <a:gd name="connsiteX22" fmla="*/ 859536 w 868680"/>
              <a:gd name="connsiteY22" fmla="*/ 676656 h 685800"/>
              <a:gd name="connsiteX23" fmla="*/ 868680 w 868680"/>
              <a:gd name="connsiteY2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68680" h="685800">
                <a:moveTo>
                  <a:pt x="0" y="0"/>
                </a:moveTo>
                <a:cubicBezTo>
                  <a:pt x="21336" y="3048"/>
                  <a:pt x="42874" y="4917"/>
                  <a:pt x="64008" y="9144"/>
                </a:cubicBezTo>
                <a:cubicBezTo>
                  <a:pt x="73459" y="11034"/>
                  <a:pt x="82172" y="15640"/>
                  <a:pt x="91440" y="18288"/>
                </a:cubicBezTo>
                <a:cubicBezTo>
                  <a:pt x="103524" y="21740"/>
                  <a:pt x="115932" y="23980"/>
                  <a:pt x="128016" y="27432"/>
                </a:cubicBezTo>
                <a:cubicBezTo>
                  <a:pt x="137284" y="30080"/>
                  <a:pt x="146180" y="33928"/>
                  <a:pt x="155448" y="36576"/>
                </a:cubicBezTo>
                <a:cubicBezTo>
                  <a:pt x="167532" y="40028"/>
                  <a:pt x="179940" y="42268"/>
                  <a:pt x="192024" y="45720"/>
                </a:cubicBezTo>
                <a:cubicBezTo>
                  <a:pt x="211923" y="51405"/>
                  <a:pt x="239776" y="61541"/>
                  <a:pt x="256032" y="73152"/>
                </a:cubicBezTo>
                <a:cubicBezTo>
                  <a:pt x="266555" y="80668"/>
                  <a:pt x="273530" y="92305"/>
                  <a:pt x="283464" y="100584"/>
                </a:cubicBezTo>
                <a:cubicBezTo>
                  <a:pt x="291907" y="107619"/>
                  <a:pt x="301752" y="112776"/>
                  <a:pt x="310896" y="118872"/>
                </a:cubicBezTo>
                <a:cubicBezTo>
                  <a:pt x="316992" y="128016"/>
                  <a:pt x="321883" y="138090"/>
                  <a:pt x="329184" y="146304"/>
                </a:cubicBezTo>
                <a:cubicBezTo>
                  <a:pt x="346367" y="165634"/>
                  <a:pt x="369702" y="179649"/>
                  <a:pt x="384048" y="201168"/>
                </a:cubicBezTo>
                <a:cubicBezTo>
                  <a:pt x="402414" y="228718"/>
                  <a:pt x="406702" y="232692"/>
                  <a:pt x="420624" y="265176"/>
                </a:cubicBezTo>
                <a:cubicBezTo>
                  <a:pt x="443339" y="318177"/>
                  <a:pt x="412911" y="267322"/>
                  <a:pt x="448056" y="320040"/>
                </a:cubicBezTo>
                <a:cubicBezTo>
                  <a:pt x="449275" y="324917"/>
                  <a:pt x="461097" y="376177"/>
                  <a:pt x="466344" y="384048"/>
                </a:cubicBezTo>
                <a:cubicBezTo>
                  <a:pt x="473517" y="394808"/>
                  <a:pt x="485497" y="401546"/>
                  <a:pt x="493776" y="411480"/>
                </a:cubicBezTo>
                <a:cubicBezTo>
                  <a:pt x="500811" y="419923"/>
                  <a:pt x="504293" y="431141"/>
                  <a:pt x="512064" y="438912"/>
                </a:cubicBezTo>
                <a:cubicBezTo>
                  <a:pt x="524394" y="451242"/>
                  <a:pt x="549350" y="463640"/>
                  <a:pt x="566928" y="466344"/>
                </a:cubicBezTo>
                <a:cubicBezTo>
                  <a:pt x="597204" y="471002"/>
                  <a:pt x="627888" y="472440"/>
                  <a:pt x="658368" y="475488"/>
                </a:cubicBezTo>
                <a:cubicBezTo>
                  <a:pt x="685861" y="484652"/>
                  <a:pt x="689597" y="483225"/>
                  <a:pt x="713232" y="502920"/>
                </a:cubicBezTo>
                <a:cubicBezTo>
                  <a:pt x="803112" y="577820"/>
                  <a:pt x="687024" y="485856"/>
                  <a:pt x="758952" y="557784"/>
                </a:cubicBezTo>
                <a:cubicBezTo>
                  <a:pt x="766723" y="565555"/>
                  <a:pt x="777240" y="569976"/>
                  <a:pt x="786384" y="576072"/>
                </a:cubicBezTo>
                <a:cubicBezTo>
                  <a:pt x="835152" y="649224"/>
                  <a:pt x="771144" y="560832"/>
                  <a:pt x="832104" y="621792"/>
                </a:cubicBezTo>
                <a:cubicBezTo>
                  <a:pt x="858309" y="647997"/>
                  <a:pt x="844662" y="646908"/>
                  <a:pt x="859536" y="676656"/>
                </a:cubicBezTo>
                <a:cubicBezTo>
                  <a:pt x="861464" y="680511"/>
                  <a:pt x="865632" y="682752"/>
                  <a:pt x="868680" y="68580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Formă liberă 11"/>
          <p:cNvSpPr/>
          <p:nvPr/>
        </p:nvSpPr>
        <p:spPr>
          <a:xfrm>
            <a:off x="3374136" y="5321808"/>
            <a:ext cx="621800" cy="713232"/>
          </a:xfrm>
          <a:custGeom>
            <a:avLst/>
            <a:gdLst>
              <a:gd name="connsiteX0" fmla="*/ 27432 w 604772"/>
              <a:gd name="connsiteY0" fmla="*/ 640080 h 640080"/>
              <a:gd name="connsiteX1" fmla="*/ 73152 w 604772"/>
              <a:gd name="connsiteY1" fmla="*/ 576072 h 640080"/>
              <a:gd name="connsiteX2" fmla="*/ 54864 w 604772"/>
              <a:gd name="connsiteY2" fmla="*/ 347472 h 640080"/>
              <a:gd name="connsiteX3" fmla="*/ 36576 w 604772"/>
              <a:gd name="connsiteY3" fmla="*/ 301752 h 640080"/>
              <a:gd name="connsiteX4" fmla="*/ 18288 w 604772"/>
              <a:gd name="connsiteY4" fmla="*/ 210312 h 640080"/>
              <a:gd name="connsiteX5" fmla="*/ 0 w 604772"/>
              <a:gd name="connsiteY5" fmla="*/ 155448 h 640080"/>
              <a:gd name="connsiteX6" fmla="*/ 9144 w 604772"/>
              <a:gd name="connsiteY6" fmla="*/ 100584 h 640080"/>
              <a:gd name="connsiteX7" fmla="*/ 100584 w 604772"/>
              <a:gd name="connsiteY7" fmla="*/ 45720 h 640080"/>
              <a:gd name="connsiteX8" fmla="*/ 155448 w 604772"/>
              <a:gd name="connsiteY8" fmla="*/ 27432 h 640080"/>
              <a:gd name="connsiteX9" fmla="*/ 393192 w 604772"/>
              <a:gd name="connsiteY9" fmla="*/ 45720 h 640080"/>
              <a:gd name="connsiteX10" fmla="*/ 438912 w 604772"/>
              <a:gd name="connsiteY10" fmla="*/ 54864 h 640080"/>
              <a:gd name="connsiteX11" fmla="*/ 475488 w 604772"/>
              <a:gd name="connsiteY11" fmla="*/ 73152 h 640080"/>
              <a:gd name="connsiteX12" fmla="*/ 502920 w 604772"/>
              <a:gd name="connsiteY12" fmla="*/ 100584 h 640080"/>
              <a:gd name="connsiteX13" fmla="*/ 530352 w 604772"/>
              <a:gd name="connsiteY13" fmla="*/ 118872 h 640080"/>
              <a:gd name="connsiteX14" fmla="*/ 576072 w 604772"/>
              <a:gd name="connsiteY14" fmla="*/ 100584 h 640080"/>
              <a:gd name="connsiteX15" fmla="*/ 585216 w 604772"/>
              <a:gd name="connsiteY15" fmla="*/ 73152 h 640080"/>
              <a:gd name="connsiteX16" fmla="*/ 603504 w 604772"/>
              <a:gd name="connsiteY16" fmla="*/ 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4772" h="640080">
                <a:moveTo>
                  <a:pt x="27432" y="640080"/>
                </a:moveTo>
                <a:cubicBezTo>
                  <a:pt x="42672" y="618744"/>
                  <a:pt x="69010" y="601963"/>
                  <a:pt x="73152" y="576072"/>
                </a:cubicBezTo>
                <a:cubicBezTo>
                  <a:pt x="74652" y="566694"/>
                  <a:pt x="67135" y="396556"/>
                  <a:pt x="54864" y="347472"/>
                </a:cubicBezTo>
                <a:cubicBezTo>
                  <a:pt x="50883" y="331548"/>
                  <a:pt x="42672" y="316992"/>
                  <a:pt x="36576" y="301752"/>
                </a:cubicBezTo>
                <a:cubicBezTo>
                  <a:pt x="30397" y="264678"/>
                  <a:pt x="28519" y="244414"/>
                  <a:pt x="18288" y="210312"/>
                </a:cubicBezTo>
                <a:cubicBezTo>
                  <a:pt x="12749" y="191848"/>
                  <a:pt x="0" y="155448"/>
                  <a:pt x="0" y="155448"/>
                </a:cubicBezTo>
                <a:cubicBezTo>
                  <a:pt x="3048" y="137160"/>
                  <a:pt x="-1488" y="115773"/>
                  <a:pt x="9144" y="100584"/>
                </a:cubicBezTo>
                <a:cubicBezTo>
                  <a:pt x="17493" y="88657"/>
                  <a:pt x="80230" y="53861"/>
                  <a:pt x="100584" y="45720"/>
                </a:cubicBezTo>
                <a:cubicBezTo>
                  <a:pt x="118482" y="38561"/>
                  <a:pt x="155448" y="27432"/>
                  <a:pt x="155448" y="27432"/>
                </a:cubicBezTo>
                <a:cubicBezTo>
                  <a:pt x="243332" y="32602"/>
                  <a:pt x="309886" y="33819"/>
                  <a:pt x="393192" y="45720"/>
                </a:cubicBezTo>
                <a:cubicBezTo>
                  <a:pt x="408578" y="47918"/>
                  <a:pt x="423672" y="51816"/>
                  <a:pt x="438912" y="54864"/>
                </a:cubicBezTo>
                <a:cubicBezTo>
                  <a:pt x="451104" y="60960"/>
                  <a:pt x="464396" y="65229"/>
                  <a:pt x="475488" y="73152"/>
                </a:cubicBezTo>
                <a:cubicBezTo>
                  <a:pt x="486011" y="80668"/>
                  <a:pt x="492986" y="92305"/>
                  <a:pt x="502920" y="100584"/>
                </a:cubicBezTo>
                <a:cubicBezTo>
                  <a:pt x="511363" y="107619"/>
                  <a:pt x="521208" y="112776"/>
                  <a:pt x="530352" y="118872"/>
                </a:cubicBezTo>
                <a:cubicBezTo>
                  <a:pt x="545592" y="112776"/>
                  <a:pt x="563462" y="111092"/>
                  <a:pt x="576072" y="100584"/>
                </a:cubicBezTo>
                <a:cubicBezTo>
                  <a:pt x="583477" y="94414"/>
                  <a:pt x="580905" y="81773"/>
                  <a:pt x="585216" y="73152"/>
                </a:cubicBezTo>
                <a:cubicBezTo>
                  <a:pt x="611958" y="19669"/>
                  <a:pt x="603504" y="75252"/>
                  <a:pt x="603504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6852355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v[50],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n,k,a[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0][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]=0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i=1;i&lt;k;i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]==v[k] &amp;&amp; a[i][k]==1)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(k==n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i=1;i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&lt;=n;i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case 1: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&lt;&lt;"Tara "&lt;&lt;i&lt;&lt;"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culoarea "&lt;&lt;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rosu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case 2: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&lt;&lt;"Tara "&lt;&lt;i&lt;&lt;" culoarea "&lt;&lt;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albastru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case 3: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&lt;&lt;"Tara "&lt;&lt;i&lt;&lt;" culoarea "&lt;&lt;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case 4: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&lt;&lt;"Tara "&lt;&lt;i&lt;&lt;" culoarea "&lt;&lt;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galben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k=1;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(k&gt;0)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]&lt;4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]++;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(sol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k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k--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&lt;&lt;"n=";cin&gt;&gt;n;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i=2;i&lt;=n;i++)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j=1;j&lt;=i-1;j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&gt;&gt;a[i][j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a[j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][i]=a[i][j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44175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Bibliografie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Mariana </a:t>
            </a:r>
            <a:r>
              <a:rPr lang="ro-RO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Miloșescu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Informatică intensiv C++ - clasa a XI-a, Editura EDP, 2006</a:t>
            </a:r>
          </a:p>
          <a:p>
            <a:pPr marL="0" indent="0" algn="just">
              <a:buNone/>
            </a:pP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Tudor Sorin, Vlad Huțanu – Manual de informatică intensiv – clasa a XI-a, Editura L&amp;S Soft, 2006</a:t>
            </a: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9448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Aspecte generale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85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o-RO" sz="2200" dirty="0">
                <a:latin typeface="Cambria" panose="02040503050406030204" pitchFamily="18" charset="0"/>
                <a:ea typeface="Cambria" panose="02040503050406030204" pitchFamily="18" charset="0"/>
              </a:rPr>
              <a:t>Se aplică problemelor în care soluţia se poate reprezenta sub forma unui vector </a:t>
            </a:r>
            <a:r>
              <a:rPr lang="ro-RO" sz="2200" b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=(x</a:t>
            </a:r>
            <a:r>
              <a:rPr lang="en-U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,x</a:t>
            </a:r>
            <a:r>
              <a:rPr lang="en-U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,…,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2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sym typeface="Symbol"/>
              </a:rPr>
              <a:t>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unde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=S</a:t>
            </a:r>
            <a:r>
              <a:rPr lang="en-U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xS</a:t>
            </a:r>
            <a:r>
              <a:rPr lang="en-US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x…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xS</a:t>
            </a:r>
            <a:r>
              <a:rPr lang="en-US" sz="2200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iar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mul</a:t>
            </a:r>
            <a:r>
              <a:rPr lang="ro-RO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ţimile</a:t>
            </a:r>
            <a:r>
              <a:rPr lang="ro-RO" sz="2200" dirty="0">
                <a:latin typeface="Cambria" panose="02040503050406030204" pitchFamily="18" charset="0"/>
                <a:ea typeface="Cambria" panose="02040503050406030204" pitchFamily="18" charset="0"/>
              </a:rPr>
              <a:t> S</a:t>
            </a:r>
            <a:r>
              <a:rPr lang="ro-RO" sz="2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sunt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finite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Pentru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fiecare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problemă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concretă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sunt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precizate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anumite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relaţii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între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elementele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vectorului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x,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numite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condiţii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interne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Mulţimea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numeşte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spatial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care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satisfac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şi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condiţiile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interne 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numesc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soluţii</a:t>
            </a:r>
            <a:r>
              <a:rPr lang="en-US" sz="22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>
                <a:latin typeface="Cambria" panose="02040503050406030204" pitchFamily="18" charset="0"/>
                <a:ea typeface="Cambria" panose="02040503050406030204" pitchFamily="18" charset="0"/>
              </a:rPr>
              <a:t>rezultat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Metoda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Backtracking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urmăreşte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evite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generarea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tuturor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şi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alegerea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dintre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acestea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rezultat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construind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direct pas cu pas (element cu element) o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rezultat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mai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multe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ro-RO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401035401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Elementele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vectorului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x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primesc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ordinea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crescătoare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indicilor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adică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atribuie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decât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după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,…,x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k-1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primit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care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îndeplinesc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interne). Mai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mult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după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primit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nu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trece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k+1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decât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după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valoarea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atribuită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îndeplineşte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interne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Când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verificăm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dacă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soluţia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parţială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dimensiune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îndeplineşte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interne,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este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necesar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verificăm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acele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referitoare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deoarece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,…,x</a:t>
            </a:r>
            <a:r>
              <a:rPr lang="en-US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k-1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fiind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acceptate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un pas anterior,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respectă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acele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interne.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Aceste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interne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parţiale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referitoare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baseline="-25000" dirty="0" err="1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)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numesc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continuare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eîndeplinirea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condiţiilor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continuare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către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presupune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încercarea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unei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alte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pentru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ro-RO" baseline="-25000" smtClean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ro-RO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dacă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există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valori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netestate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Dacă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există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revenim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anterior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şi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reluăm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întregul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proces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Revenirea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paşii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anteriori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soluţia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anterioară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backtracking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9050533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Generarea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se face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într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-o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stivă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Nivelul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k al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stivei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trebuie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iniţializat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Iniţializarea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trebuie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facută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cu o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valoare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mai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mică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cu 1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decât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prima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valoare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din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mulţimea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valorilor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posibile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Dimensiunea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unei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nu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este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cunoscută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o-RO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pentru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toate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problemele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de la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început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o-RO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Metoda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backtracking are ca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rezultat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obţinerea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tuturor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soluţiilor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problemei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Dacă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cere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singură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poate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forţa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oprirea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atunci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când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soluţia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fost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găsită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o-RO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6354644"/>
              </p:ext>
            </p:extLst>
          </p:nvPr>
        </p:nvGraphicFramePr>
        <p:xfrm>
          <a:off x="7380312" y="1484784"/>
          <a:ext cx="815752" cy="1828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815752"/>
              </a:tblGrid>
              <a:tr h="35620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….</a:t>
                      </a:r>
                      <a:endParaRPr lang="ro-RO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pPr algn="ctr"/>
                      <a:r>
                        <a:rPr lang="ro-RO" dirty="0" err="1" smtClean="0"/>
                        <a:t>x</a:t>
                      </a:r>
                      <a:r>
                        <a:rPr lang="ro-RO" baseline="-25000" dirty="0" err="1" smtClean="0"/>
                        <a:t>k</a:t>
                      </a:r>
                      <a:endParaRPr lang="ro-RO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…</a:t>
                      </a:r>
                      <a:endParaRPr lang="ro-RO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x</a:t>
                      </a:r>
                      <a:r>
                        <a:rPr lang="ro-RO" baseline="-25000" dirty="0" smtClean="0"/>
                        <a:t>2</a:t>
                      </a:r>
                      <a:endParaRPr lang="ro-RO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x</a:t>
                      </a:r>
                      <a:r>
                        <a:rPr lang="ro-RO" baseline="-25000" dirty="0" smtClean="0"/>
                        <a:t>1</a:t>
                      </a:r>
                      <a:endParaRPr lang="ro-RO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339055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Rutina </a:t>
            </a:r>
            <a:r>
              <a:rPr lang="ro-RO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Backtracking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Substituent conținut 3" descr="Decupare ecran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124744"/>
            <a:ext cx="4752528" cy="5112568"/>
          </a:xfrm>
        </p:spPr>
      </p:pic>
      <p:sp>
        <p:nvSpPr>
          <p:cNvPr id="5" name="CasetăText 4"/>
          <p:cNvSpPr txBox="1"/>
          <p:nvPr/>
        </p:nvSpPr>
        <p:spPr>
          <a:xfrm>
            <a:off x="5364088" y="1124744"/>
            <a:ext cx="3456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Func</a:t>
            </a:r>
            <a:r>
              <a:rPr lang="ro-RO" i="1" u="sng" dirty="0">
                <a:latin typeface="Cambria" panose="02040503050406030204" pitchFamily="18" charset="0"/>
                <a:ea typeface="Cambria" panose="02040503050406030204" pitchFamily="18" charset="0"/>
              </a:rPr>
              <a:t>ţii</a:t>
            </a:r>
            <a:r>
              <a:rPr lang="ro-RO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dirty="0" err="1" smtClean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init</a:t>
            </a:r>
            <a:r>
              <a:rPr lang="ro-RO" dirty="0" smtClean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(k)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– iniţializarea valorii de pe nivelul k al stivei</a:t>
            </a:r>
          </a:p>
          <a:p>
            <a:pPr lvl="0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succesor(k)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verifică dacă există valoare netestată pentru nivelul k</a:t>
            </a:r>
          </a:p>
          <a:p>
            <a:pPr lvl="0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conditie</a:t>
            </a:r>
            <a:r>
              <a:rPr lang="ro-RO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(k)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verifică dacă valoarea de pe nivelul k îndeplineşte condiţiile interne</a:t>
            </a:r>
          </a:p>
          <a:p>
            <a:pPr lvl="0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solutie</a:t>
            </a:r>
            <a:r>
              <a:rPr lang="ro-RO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(k)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verifică dacă s-a generat o soluţie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o-RO" dirty="0" err="1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afisare</a:t>
            </a:r>
            <a:r>
              <a:rPr lang="ro-RO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()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– afişează soluţia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60936266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Aplicație: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Să se genereze permutările mulțimii {1, 2, …, n}, unde n este citit de la tastatură.</a:t>
            </a:r>
          </a:p>
          <a:p>
            <a:pPr marL="0" indent="0" algn="just">
              <a:buNone/>
            </a:pP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o-RO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Exemplu.</a:t>
            </a:r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n=3</a:t>
            </a:r>
          </a:p>
          <a:p>
            <a:pPr marL="0" indent="0" algn="just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Permutările mulțimii {1,2,3} sunt: </a:t>
            </a:r>
          </a:p>
          <a:p>
            <a:pPr marL="0" indent="0" algn="just">
              <a:buNone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(1, 2, 3), (1, 3, 2), (</a:t>
            </a:r>
            <a:r>
              <a:rPr lang="ro-RO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, 1, 3), (2, 3, 1), (3, 1, 2), (3, 2, 1)</a:t>
            </a: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76484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Generarea</a:t>
            </a:r>
            <a:r>
              <a:rPr lang="en-US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permut</a:t>
            </a:r>
            <a:r>
              <a:rPr lang="ro-RO" sz="28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ărilor</a:t>
            </a:r>
            <a:r>
              <a:rPr lang="ro-RO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mulţimii </a:t>
            </a:r>
            <a:r>
              <a:rPr lang="en-US" sz="28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{1,2,3}</a:t>
            </a:r>
            <a:endParaRPr lang="ro-RO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4" name="Grupare 13"/>
          <p:cNvGrpSpPr/>
          <p:nvPr/>
        </p:nvGrpSpPr>
        <p:grpSpPr>
          <a:xfrm>
            <a:off x="427851" y="1054602"/>
            <a:ext cx="648072" cy="864096"/>
            <a:chOff x="539552" y="1164711"/>
            <a:chExt cx="648072" cy="864096"/>
          </a:xfrm>
        </p:grpSpPr>
        <p:sp>
          <p:nvSpPr>
            <p:cNvPr id="15" name="Dreptunghi 1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16" name="Dreptunghi 1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17" name="Dreptunghi 1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18" name="CasetăText 17"/>
          <p:cNvSpPr txBox="1"/>
          <p:nvPr/>
        </p:nvSpPr>
        <p:spPr>
          <a:xfrm>
            <a:off x="1008740" y="164924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K=1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19" name="Grupare 18"/>
          <p:cNvGrpSpPr/>
          <p:nvPr/>
        </p:nvGrpSpPr>
        <p:grpSpPr>
          <a:xfrm>
            <a:off x="1588228" y="1062986"/>
            <a:ext cx="648072" cy="864096"/>
            <a:chOff x="539552" y="1164711"/>
            <a:chExt cx="648072" cy="864096"/>
          </a:xfrm>
        </p:grpSpPr>
        <p:sp>
          <p:nvSpPr>
            <p:cNvPr id="20" name="Dreptunghi 1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21" name="Dreptunghi 2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22" name="Dreptunghi 2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23" name="CasetăText 22"/>
          <p:cNvSpPr txBox="1"/>
          <p:nvPr/>
        </p:nvSpPr>
        <p:spPr>
          <a:xfrm>
            <a:off x="6907534" y="107974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24" name="Grupare 23"/>
          <p:cNvGrpSpPr/>
          <p:nvPr/>
        </p:nvGrpSpPr>
        <p:grpSpPr>
          <a:xfrm>
            <a:off x="7524328" y="1054602"/>
            <a:ext cx="648072" cy="864096"/>
            <a:chOff x="539552" y="1164711"/>
            <a:chExt cx="648072" cy="864096"/>
          </a:xfrm>
        </p:grpSpPr>
        <p:sp>
          <p:nvSpPr>
            <p:cNvPr id="25" name="Dreptunghi 2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26" name="Dreptunghi 2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27" name="Dreptunghi 2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28" name="CasetăText 27"/>
          <p:cNvSpPr txBox="1"/>
          <p:nvPr/>
        </p:nvSpPr>
        <p:spPr>
          <a:xfrm>
            <a:off x="2170843" y="135437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29" name="Grupare 28"/>
          <p:cNvGrpSpPr/>
          <p:nvPr/>
        </p:nvGrpSpPr>
        <p:grpSpPr>
          <a:xfrm>
            <a:off x="1607037" y="4387511"/>
            <a:ext cx="648072" cy="864096"/>
            <a:chOff x="539552" y="1164711"/>
            <a:chExt cx="648072" cy="864096"/>
          </a:xfrm>
        </p:grpSpPr>
        <p:sp>
          <p:nvSpPr>
            <p:cNvPr id="30" name="Dreptunghi 2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31" name="Dreptunghi 3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32" name="Dreptunghi 3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33" name="CasetăText 32"/>
          <p:cNvSpPr txBox="1"/>
          <p:nvPr/>
        </p:nvSpPr>
        <p:spPr>
          <a:xfrm>
            <a:off x="4504005" y="13339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34" name="Grupare 33"/>
          <p:cNvGrpSpPr/>
          <p:nvPr/>
        </p:nvGrpSpPr>
        <p:grpSpPr>
          <a:xfrm>
            <a:off x="403248" y="2705850"/>
            <a:ext cx="648072" cy="864096"/>
            <a:chOff x="539552" y="1164711"/>
            <a:chExt cx="648072" cy="864096"/>
          </a:xfrm>
        </p:grpSpPr>
        <p:sp>
          <p:nvSpPr>
            <p:cNvPr id="35" name="Dreptunghi 3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36" name="Dreptunghi 3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37" name="Dreptunghi 3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38" name="CasetăText 37"/>
          <p:cNvSpPr txBox="1"/>
          <p:nvPr/>
        </p:nvSpPr>
        <p:spPr>
          <a:xfrm>
            <a:off x="5737707" y="107837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39" name="Grupare 38"/>
          <p:cNvGrpSpPr/>
          <p:nvPr/>
        </p:nvGrpSpPr>
        <p:grpSpPr>
          <a:xfrm>
            <a:off x="6300192" y="1054602"/>
            <a:ext cx="648072" cy="864096"/>
            <a:chOff x="539552" y="1164711"/>
            <a:chExt cx="648072" cy="864096"/>
          </a:xfrm>
        </p:grpSpPr>
        <p:sp>
          <p:nvSpPr>
            <p:cNvPr id="40" name="Dreptunghi 3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41" name="Dreptunghi 4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42" name="Dreptunghi 4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43" name="CasetăText 42"/>
          <p:cNvSpPr txBox="1"/>
          <p:nvPr/>
        </p:nvSpPr>
        <p:spPr>
          <a:xfrm>
            <a:off x="3348006" y="10629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44" name="Grupare 43"/>
          <p:cNvGrpSpPr/>
          <p:nvPr/>
        </p:nvGrpSpPr>
        <p:grpSpPr>
          <a:xfrm>
            <a:off x="5106009" y="1054602"/>
            <a:ext cx="648072" cy="864096"/>
            <a:chOff x="539552" y="1164711"/>
            <a:chExt cx="648072" cy="864096"/>
          </a:xfrm>
        </p:grpSpPr>
        <p:sp>
          <p:nvSpPr>
            <p:cNvPr id="45" name="Dreptunghi 4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46" name="Dreptunghi 4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47" name="Dreptunghi 4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48" name="CasetăText 47"/>
          <p:cNvSpPr txBox="1"/>
          <p:nvPr/>
        </p:nvSpPr>
        <p:spPr>
          <a:xfrm>
            <a:off x="1008740" y="46828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49" name="Grupare 48"/>
          <p:cNvGrpSpPr/>
          <p:nvPr/>
        </p:nvGrpSpPr>
        <p:grpSpPr>
          <a:xfrm>
            <a:off x="403248" y="4387511"/>
            <a:ext cx="648072" cy="864096"/>
            <a:chOff x="539552" y="1164711"/>
            <a:chExt cx="648072" cy="864096"/>
          </a:xfrm>
        </p:grpSpPr>
        <p:sp>
          <p:nvSpPr>
            <p:cNvPr id="50" name="Dreptunghi 4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51" name="Dreptunghi 5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52" name="Dreptunghi 5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53" name="CasetăText 52"/>
          <p:cNvSpPr txBox="1"/>
          <p:nvPr/>
        </p:nvSpPr>
        <p:spPr>
          <a:xfrm>
            <a:off x="2222125" y="438868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54" name="Grupare 53"/>
          <p:cNvGrpSpPr/>
          <p:nvPr/>
        </p:nvGrpSpPr>
        <p:grpSpPr>
          <a:xfrm>
            <a:off x="2754887" y="1062986"/>
            <a:ext cx="648072" cy="864096"/>
            <a:chOff x="539552" y="1164711"/>
            <a:chExt cx="648072" cy="864096"/>
          </a:xfrm>
        </p:grpSpPr>
        <p:sp>
          <p:nvSpPr>
            <p:cNvPr id="55" name="Dreptunghi 5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56" name="Dreptunghi 5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57" name="Dreptunghi 5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58" name="CasetăText 57"/>
          <p:cNvSpPr txBox="1"/>
          <p:nvPr/>
        </p:nvSpPr>
        <p:spPr>
          <a:xfrm>
            <a:off x="8100392" y="13692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59" name="Grupare 58"/>
          <p:cNvGrpSpPr/>
          <p:nvPr/>
        </p:nvGrpSpPr>
        <p:grpSpPr>
          <a:xfrm>
            <a:off x="3922226" y="2705537"/>
            <a:ext cx="648072" cy="864096"/>
            <a:chOff x="539552" y="1164711"/>
            <a:chExt cx="648072" cy="864096"/>
          </a:xfrm>
        </p:grpSpPr>
        <p:sp>
          <p:nvSpPr>
            <p:cNvPr id="60" name="Dreptunghi 5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61" name="Dreptunghi 6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62" name="Dreptunghi 6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63" name="CasetăText 62"/>
          <p:cNvSpPr txBox="1"/>
          <p:nvPr/>
        </p:nvSpPr>
        <p:spPr>
          <a:xfrm>
            <a:off x="5681705" y="30211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64" name="Grupare 63"/>
          <p:cNvGrpSpPr/>
          <p:nvPr/>
        </p:nvGrpSpPr>
        <p:grpSpPr>
          <a:xfrm>
            <a:off x="6309635" y="2704344"/>
            <a:ext cx="648072" cy="864096"/>
            <a:chOff x="539552" y="1164711"/>
            <a:chExt cx="648072" cy="864096"/>
          </a:xfrm>
        </p:grpSpPr>
        <p:sp>
          <p:nvSpPr>
            <p:cNvPr id="65" name="Dreptunghi 6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66" name="Dreptunghi 6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67" name="Dreptunghi 6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68" name="CasetăText 67"/>
          <p:cNvSpPr txBox="1"/>
          <p:nvPr/>
        </p:nvSpPr>
        <p:spPr>
          <a:xfrm>
            <a:off x="1008740" y="270585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69" name="Grupare 68"/>
          <p:cNvGrpSpPr/>
          <p:nvPr/>
        </p:nvGrpSpPr>
        <p:grpSpPr>
          <a:xfrm>
            <a:off x="1588228" y="2705537"/>
            <a:ext cx="648072" cy="864096"/>
            <a:chOff x="539552" y="1164711"/>
            <a:chExt cx="648072" cy="864096"/>
          </a:xfrm>
        </p:grpSpPr>
        <p:sp>
          <p:nvSpPr>
            <p:cNvPr id="70" name="Dreptunghi 6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71" name="Dreptunghi 7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72" name="Dreptunghi 7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73" name="CasetăText 72"/>
          <p:cNvSpPr txBox="1"/>
          <p:nvPr/>
        </p:nvSpPr>
        <p:spPr>
          <a:xfrm>
            <a:off x="2182095" y="300190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74" name="Grupare 73"/>
          <p:cNvGrpSpPr/>
          <p:nvPr/>
        </p:nvGrpSpPr>
        <p:grpSpPr>
          <a:xfrm>
            <a:off x="3922226" y="1054602"/>
            <a:ext cx="648072" cy="864096"/>
            <a:chOff x="539552" y="1164711"/>
            <a:chExt cx="648072" cy="864096"/>
          </a:xfrm>
        </p:grpSpPr>
        <p:sp>
          <p:nvSpPr>
            <p:cNvPr id="75" name="Dreptunghi 7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76" name="Dreptunghi 7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77" name="Dreptunghi 7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78" name="CasetăText 77"/>
          <p:cNvSpPr txBox="1"/>
          <p:nvPr/>
        </p:nvSpPr>
        <p:spPr>
          <a:xfrm>
            <a:off x="4504005" y="272188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79" name="Grupare 78"/>
          <p:cNvGrpSpPr/>
          <p:nvPr/>
        </p:nvGrpSpPr>
        <p:grpSpPr>
          <a:xfrm>
            <a:off x="2754887" y="2705850"/>
            <a:ext cx="648072" cy="864096"/>
            <a:chOff x="539552" y="1164711"/>
            <a:chExt cx="648072" cy="864096"/>
          </a:xfrm>
        </p:grpSpPr>
        <p:sp>
          <p:nvSpPr>
            <p:cNvPr id="80" name="Dreptunghi 7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81" name="Dreptunghi 8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82" name="Dreptunghi 8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83" name="CasetăText 82"/>
          <p:cNvSpPr txBox="1"/>
          <p:nvPr/>
        </p:nvSpPr>
        <p:spPr>
          <a:xfrm>
            <a:off x="8120238" y="27018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84" name="Grupare 83"/>
          <p:cNvGrpSpPr/>
          <p:nvPr/>
        </p:nvGrpSpPr>
        <p:grpSpPr>
          <a:xfrm>
            <a:off x="7524328" y="2704344"/>
            <a:ext cx="648072" cy="864096"/>
            <a:chOff x="539552" y="1164711"/>
            <a:chExt cx="648072" cy="864096"/>
          </a:xfrm>
        </p:grpSpPr>
        <p:sp>
          <p:nvSpPr>
            <p:cNvPr id="85" name="Dreptunghi 8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86" name="Dreptunghi 8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87" name="Dreptunghi 8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88" name="CasetăText 87"/>
          <p:cNvSpPr txBox="1"/>
          <p:nvPr/>
        </p:nvSpPr>
        <p:spPr>
          <a:xfrm>
            <a:off x="3348006" y="270649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89" name="Grupare 88"/>
          <p:cNvGrpSpPr/>
          <p:nvPr/>
        </p:nvGrpSpPr>
        <p:grpSpPr>
          <a:xfrm>
            <a:off x="5106009" y="2705537"/>
            <a:ext cx="648072" cy="864096"/>
            <a:chOff x="539552" y="1164711"/>
            <a:chExt cx="648072" cy="864096"/>
          </a:xfrm>
        </p:grpSpPr>
        <p:sp>
          <p:nvSpPr>
            <p:cNvPr id="90" name="Dreptunghi 89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91" name="Dreptunghi 90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92" name="Dreptunghi 91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93" name="CasetăText 92"/>
          <p:cNvSpPr txBox="1"/>
          <p:nvPr/>
        </p:nvSpPr>
        <p:spPr>
          <a:xfrm>
            <a:off x="6903816" y="271275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grpSp>
        <p:nvGrpSpPr>
          <p:cNvPr id="94" name="Grupare 93"/>
          <p:cNvGrpSpPr/>
          <p:nvPr/>
        </p:nvGrpSpPr>
        <p:grpSpPr>
          <a:xfrm>
            <a:off x="2734238" y="4387511"/>
            <a:ext cx="648072" cy="864096"/>
            <a:chOff x="539552" y="1164711"/>
            <a:chExt cx="648072" cy="864096"/>
          </a:xfrm>
        </p:grpSpPr>
        <p:sp>
          <p:nvSpPr>
            <p:cNvPr id="95" name="Dreptunghi 94"/>
            <p:cNvSpPr/>
            <p:nvPr/>
          </p:nvSpPr>
          <p:spPr>
            <a:xfrm>
              <a:off x="539552" y="1740775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96" name="Dreptunghi 95"/>
            <p:cNvSpPr/>
            <p:nvPr/>
          </p:nvSpPr>
          <p:spPr>
            <a:xfrm>
              <a:off x="539552" y="1164711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  <p:sp>
          <p:nvSpPr>
            <p:cNvPr id="97" name="Dreptunghi 96"/>
            <p:cNvSpPr/>
            <p:nvPr/>
          </p:nvSpPr>
          <p:spPr>
            <a:xfrm>
              <a:off x="539552" y="1452743"/>
              <a:ext cx="648072" cy="2880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o-RO">
                <a:latin typeface="Forte" pitchFamily="66" charset="0"/>
              </a:endParaRPr>
            </a:p>
          </p:txBody>
        </p:sp>
      </p:grpSp>
      <p:sp>
        <p:nvSpPr>
          <p:cNvPr id="98" name="CasetăText 97"/>
          <p:cNvSpPr txBox="1"/>
          <p:nvPr/>
        </p:nvSpPr>
        <p:spPr>
          <a:xfrm>
            <a:off x="3369453" y="439733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K=3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03" name="CasetăText 102"/>
          <p:cNvSpPr txBox="1"/>
          <p:nvPr/>
        </p:nvSpPr>
        <p:spPr>
          <a:xfrm>
            <a:off x="3382310" y="46828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08" name="CasetăText 107"/>
          <p:cNvSpPr txBox="1"/>
          <p:nvPr/>
        </p:nvSpPr>
        <p:spPr>
          <a:xfrm>
            <a:off x="3357829" y="500605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K=1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13" name="CasetăText 112"/>
          <p:cNvSpPr txBox="1"/>
          <p:nvPr/>
        </p:nvSpPr>
        <p:spPr>
          <a:xfrm>
            <a:off x="3369453" y="54441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K=0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17" name="CasetăText 116"/>
          <p:cNvSpPr txBox="1"/>
          <p:nvPr/>
        </p:nvSpPr>
        <p:spPr>
          <a:xfrm>
            <a:off x="589869" y="161846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18" name="CasetăText 117"/>
          <p:cNvSpPr txBox="1"/>
          <p:nvPr/>
        </p:nvSpPr>
        <p:spPr>
          <a:xfrm>
            <a:off x="1750246" y="160540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21" name="CasetăText 120"/>
          <p:cNvSpPr txBox="1"/>
          <p:nvPr/>
        </p:nvSpPr>
        <p:spPr>
          <a:xfrm>
            <a:off x="1750246" y="132575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22" name="CasetăText 121"/>
          <p:cNvSpPr txBox="1"/>
          <p:nvPr/>
        </p:nvSpPr>
        <p:spPr>
          <a:xfrm>
            <a:off x="1750246" y="131751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grpSp>
        <p:nvGrpSpPr>
          <p:cNvPr id="125" name="Grupare 124"/>
          <p:cNvGrpSpPr/>
          <p:nvPr/>
        </p:nvGrpSpPr>
        <p:grpSpPr>
          <a:xfrm>
            <a:off x="2896256" y="1318536"/>
            <a:ext cx="324036" cy="638487"/>
            <a:chOff x="2896256" y="1318536"/>
            <a:chExt cx="324036" cy="638487"/>
          </a:xfrm>
        </p:grpSpPr>
        <p:sp>
          <p:nvSpPr>
            <p:cNvPr id="123" name="CasetăText 122"/>
            <p:cNvSpPr txBox="1"/>
            <p:nvPr/>
          </p:nvSpPr>
          <p:spPr>
            <a:xfrm>
              <a:off x="2896256" y="1618469"/>
              <a:ext cx="32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Forte" pitchFamily="66" charset="0"/>
                </a:rPr>
                <a:t>1</a:t>
              </a:r>
              <a:endParaRPr lang="ro-RO" sz="1600" dirty="0">
                <a:latin typeface="Forte" pitchFamily="66" charset="0"/>
              </a:endParaRPr>
            </a:p>
          </p:txBody>
        </p:sp>
        <p:sp>
          <p:nvSpPr>
            <p:cNvPr id="124" name="CasetăText 123"/>
            <p:cNvSpPr txBox="1"/>
            <p:nvPr/>
          </p:nvSpPr>
          <p:spPr>
            <a:xfrm>
              <a:off x="2896256" y="1318536"/>
              <a:ext cx="3240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Forte" pitchFamily="66" charset="0"/>
                </a:rPr>
                <a:t>2</a:t>
              </a:r>
              <a:endParaRPr lang="ro-RO" sz="1600" dirty="0">
                <a:latin typeface="Forte" pitchFamily="66" charset="0"/>
              </a:endParaRPr>
            </a:p>
          </p:txBody>
        </p:sp>
      </p:grpSp>
      <p:sp>
        <p:nvSpPr>
          <p:cNvPr id="126" name="CasetăText 125"/>
          <p:cNvSpPr txBox="1"/>
          <p:nvPr/>
        </p:nvSpPr>
        <p:spPr>
          <a:xfrm>
            <a:off x="2916905" y="104759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27" name="CasetăText 126"/>
          <p:cNvSpPr txBox="1"/>
          <p:nvPr/>
        </p:nvSpPr>
        <p:spPr>
          <a:xfrm>
            <a:off x="2896256" y="1029341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28" name="CasetăText 127"/>
          <p:cNvSpPr txBox="1"/>
          <p:nvPr/>
        </p:nvSpPr>
        <p:spPr>
          <a:xfrm>
            <a:off x="2896256" y="103847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29" name="CasetăText 128"/>
          <p:cNvSpPr txBox="1"/>
          <p:nvPr/>
        </p:nvSpPr>
        <p:spPr>
          <a:xfrm>
            <a:off x="2643174" y="2143116"/>
            <a:ext cx="1363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(1, 2, 3)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30" name="CasetăText 129"/>
          <p:cNvSpPr txBox="1"/>
          <p:nvPr/>
        </p:nvSpPr>
        <p:spPr>
          <a:xfrm>
            <a:off x="4102155" y="160540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1" name="CasetăText 130"/>
          <p:cNvSpPr txBox="1"/>
          <p:nvPr/>
        </p:nvSpPr>
        <p:spPr>
          <a:xfrm>
            <a:off x="4110770" y="132101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2" name="CasetăText 131"/>
          <p:cNvSpPr txBox="1"/>
          <p:nvPr/>
        </p:nvSpPr>
        <p:spPr>
          <a:xfrm>
            <a:off x="4110770" y="129599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3" name="CasetăText 132"/>
          <p:cNvSpPr txBox="1"/>
          <p:nvPr/>
        </p:nvSpPr>
        <p:spPr>
          <a:xfrm>
            <a:off x="5268027" y="160090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4" name="CasetăText 133"/>
          <p:cNvSpPr txBox="1"/>
          <p:nvPr/>
        </p:nvSpPr>
        <p:spPr>
          <a:xfrm>
            <a:off x="5268027" y="101582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5" name="CasetăText 134"/>
          <p:cNvSpPr txBox="1"/>
          <p:nvPr/>
        </p:nvSpPr>
        <p:spPr>
          <a:xfrm>
            <a:off x="5285209" y="133025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6" name="CasetăText 135"/>
          <p:cNvSpPr txBox="1"/>
          <p:nvPr/>
        </p:nvSpPr>
        <p:spPr>
          <a:xfrm>
            <a:off x="5268027" y="103847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37" name="CasetăText 136"/>
          <p:cNvSpPr txBox="1"/>
          <p:nvPr/>
        </p:nvSpPr>
        <p:spPr>
          <a:xfrm>
            <a:off x="1500166" y="5429264"/>
            <a:ext cx="132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(3, 2, 1)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38" name="CasetăText 137"/>
          <p:cNvSpPr txBox="1"/>
          <p:nvPr/>
        </p:nvSpPr>
        <p:spPr>
          <a:xfrm>
            <a:off x="5000628" y="2143116"/>
            <a:ext cx="132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(1, 3, 2)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39" name="CasetăText 138"/>
          <p:cNvSpPr txBox="1"/>
          <p:nvPr/>
        </p:nvSpPr>
        <p:spPr>
          <a:xfrm>
            <a:off x="285720" y="3786190"/>
            <a:ext cx="132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(2, </a:t>
            </a:r>
            <a:r>
              <a:rPr lang="en-US" dirty="0">
                <a:latin typeface="Forte" pitchFamily="66" charset="0"/>
              </a:rPr>
              <a:t>1</a:t>
            </a:r>
            <a:r>
              <a:rPr lang="en-US" dirty="0" smtClean="0">
                <a:latin typeface="Forte" pitchFamily="66" charset="0"/>
              </a:rPr>
              <a:t>, </a:t>
            </a:r>
            <a:r>
              <a:rPr lang="en-US" dirty="0">
                <a:latin typeface="Forte" pitchFamily="66" charset="0"/>
              </a:rPr>
              <a:t>3</a:t>
            </a:r>
            <a:r>
              <a:rPr lang="en-US" dirty="0" smtClean="0">
                <a:latin typeface="Forte" pitchFamily="66" charset="0"/>
              </a:rPr>
              <a:t>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40" name="CasetăText 139"/>
          <p:cNvSpPr txBox="1"/>
          <p:nvPr/>
        </p:nvSpPr>
        <p:spPr>
          <a:xfrm>
            <a:off x="6462210" y="161846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2" name="CasetăText 141"/>
          <p:cNvSpPr txBox="1"/>
          <p:nvPr/>
        </p:nvSpPr>
        <p:spPr>
          <a:xfrm>
            <a:off x="6471653" y="135101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3" name="CasetăText 142"/>
          <p:cNvSpPr txBox="1"/>
          <p:nvPr/>
        </p:nvSpPr>
        <p:spPr>
          <a:xfrm>
            <a:off x="6491414" y="105833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4" name="CasetăText 143"/>
          <p:cNvSpPr txBox="1"/>
          <p:nvPr/>
        </p:nvSpPr>
        <p:spPr>
          <a:xfrm>
            <a:off x="6903815" y="136103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45" name="CasetăText 144"/>
          <p:cNvSpPr txBox="1"/>
          <p:nvPr/>
        </p:nvSpPr>
        <p:spPr>
          <a:xfrm>
            <a:off x="6907534" y="16411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K=1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46" name="CasetăText 145"/>
          <p:cNvSpPr txBox="1"/>
          <p:nvPr/>
        </p:nvSpPr>
        <p:spPr>
          <a:xfrm>
            <a:off x="6462210" y="1618469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7" name="CasetăText 146"/>
          <p:cNvSpPr txBox="1"/>
          <p:nvPr/>
        </p:nvSpPr>
        <p:spPr>
          <a:xfrm>
            <a:off x="7686346" y="1610383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8" name="CasetăText 147"/>
          <p:cNvSpPr txBox="1"/>
          <p:nvPr/>
        </p:nvSpPr>
        <p:spPr>
          <a:xfrm>
            <a:off x="7686346" y="134018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49" name="CasetăText 148"/>
          <p:cNvSpPr txBox="1"/>
          <p:nvPr/>
        </p:nvSpPr>
        <p:spPr>
          <a:xfrm>
            <a:off x="565266" y="2968621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0" name="CasetăText 149"/>
          <p:cNvSpPr txBox="1"/>
          <p:nvPr/>
        </p:nvSpPr>
        <p:spPr>
          <a:xfrm>
            <a:off x="557614" y="328430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1" name="CasetăText 150"/>
          <p:cNvSpPr txBox="1"/>
          <p:nvPr/>
        </p:nvSpPr>
        <p:spPr>
          <a:xfrm>
            <a:off x="567268" y="2670576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2" name="CasetăText 151"/>
          <p:cNvSpPr txBox="1"/>
          <p:nvPr/>
        </p:nvSpPr>
        <p:spPr>
          <a:xfrm>
            <a:off x="557614" y="266335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3" name="CasetăText 152"/>
          <p:cNvSpPr txBox="1"/>
          <p:nvPr/>
        </p:nvSpPr>
        <p:spPr>
          <a:xfrm>
            <a:off x="557614" y="266679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4" name="CasetăText 153"/>
          <p:cNvSpPr txBox="1"/>
          <p:nvPr/>
        </p:nvSpPr>
        <p:spPr>
          <a:xfrm>
            <a:off x="1769055" y="3256653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5" name="CasetăText 154"/>
          <p:cNvSpPr txBox="1"/>
          <p:nvPr/>
        </p:nvSpPr>
        <p:spPr>
          <a:xfrm>
            <a:off x="1752248" y="295201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6" name="CasetăText 155"/>
          <p:cNvSpPr txBox="1"/>
          <p:nvPr/>
        </p:nvSpPr>
        <p:spPr>
          <a:xfrm>
            <a:off x="1742594" y="295392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7" name="CasetăText 156"/>
          <p:cNvSpPr txBox="1"/>
          <p:nvPr/>
        </p:nvSpPr>
        <p:spPr>
          <a:xfrm>
            <a:off x="1718471" y="295392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8" name="CasetăText 157"/>
          <p:cNvSpPr txBox="1"/>
          <p:nvPr/>
        </p:nvSpPr>
        <p:spPr>
          <a:xfrm>
            <a:off x="2888604" y="3268061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59" name="CasetăText 158"/>
          <p:cNvSpPr txBox="1"/>
          <p:nvPr/>
        </p:nvSpPr>
        <p:spPr>
          <a:xfrm>
            <a:off x="2888604" y="296711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0" name="CasetăText 159"/>
          <p:cNvSpPr txBox="1"/>
          <p:nvPr/>
        </p:nvSpPr>
        <p:spPr>
          <a:xfrm>
            <a:off x="2931641" y="2706492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1" name="CasetăText 160"/>
          <p:cNvSpPr txBox="1"/>
          <p:nvPr/>
        </p:nvSpPr>
        <p:spPr>
          <a:xfrm>
            <a:off x="2643174" y="3786190"/>
            <a:ext cx="132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(2, 3, 1)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62" name="CasetăText 161"/>
          <p:cNvSpPr txBox="1"/>
          <p:nvPr/>
        </p:nvSpPr>
        <p:spPr>
          <a:xfrm>
            <a:off x="4097613" y="3256653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3" name="CasetăText 162"/>
          <p:cNvSpPr txBox="1"/>
          <p:nvPr/>
        </p:nvSpPr>
        <p:spPr>
          <a:xfrm>
            <a:off x="4089741" y="296711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4" name="CasetăText 163"/>
          <p:cNvSpPr txBox="1"/>
          <p:nvPr/>
        </p:nvSpPr>
        <p:spPr>
          <a:xfrm>
            <a:off x="4092104" y="267571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5" name="CasetăText 164"/>
          <p:cNvSpPr txBox="1"/>
          <p:nvPr/>
        </p:nvSpPr>
        <p:spPr>
          <a:xfrm>
            <a:off x="4078984" y="2681976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6" name="CasetăText 165"/>
          <p:cNvSpPr txBox="1"/>
          <p:nvPr/>
        </p:nvSpPr>
        <p:spPr>
          <a:xfrm>
            <a:off x="4509797" y="299428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K=2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67" name="CasetăText 166"/>
          <p:cNvSpPr txBox="1"/>
          <p:nvPr/>
        </p:nvSpPr>
        <p:spPr>
          <a:xfrm>
            <a:off x="4509797" y="329585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orte" pitchFamily="66" charset="0"/>
              </a:rPr>
              <a:t>K=1</a:t>
            </a:r>
            <a:endParaRPr lang="ro-RO" sz="1400" dirty="0">
              <a:latin typeface="Forte" pitchFamily="66" charset="0"/>
            </a:endParaRPr>
          </a:p>
        </p:txBody>
      </p:sp>
      <p:sp>
        <p:nvSpPr>
          <p:cNvPr id="168" name="CasetăText 167"/>
          <p:cNvSpPr txBox="1"/>
          <p:nvPr/>
        </p:nvSpPr>
        <p:spPr>
          <a:xfrm>
            <a:off x="4078984" y="326507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69" name="CasetăText 168"/>
          <p:cNvSpPr txBox="1"/>
          <p:nvPr/>
        </p:nvSpPr>
        <p:spPr>
          <a:xfrm>
            <a:off x="5268027" y="326507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0" name="CasetăText 169"/>
          <p:cNvSpPr txBox="1"/>
          <p:nvPr/>
        </p:nvSpPr>
        <p:spPr>
          <a:xfrm>
            <a:off x="5259925" y="297890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3" name="CasetăText 172"/>
          <p:cNvSpPr txBox="1"/>
          <p:nvPr/>
        </p:nvSpPr>
        <p:spPr>
          <a:xfrm>
            <a:off x="6462210" y="299591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4" name="CasetăText 173"/>
          <p:cNvSpPr txBox="1"/>
          <p:nvPr/>
        </p:nvSpPr>
        <p:spPr>
          <a:xfrm>
            <a:off x="6471653" y="325514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5" name="CasetăText 174"/>
          <p:cNvSpPr txBox="1"/>
          <p:nvPr/>
        </p:nvSpPr>
        <p:spPr>
          <a:xfrm>
            <a:off x="6471909" y="2697364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6" name="CasetăText 175"/>
          <p:cNvSpPr txBox="1"/>
          <p:nvPr/>
        </p:nvSpPr>
        <p:spPr>
          <a:xfrm>
            <a:off x="6471653" y="266679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7" name="CasetăText 176"/>
          <p:cNvSpPr txBox="1"/>
          <p:nvPr/>
        </p:nvSpPr>
        <p:spPr>
          <a:xfrm>
            <a:off x="6215074" y="3786190"/>
            <a:ext cx="132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orte" pitchFamily="66" charset="0"/>
              </a:rPr>
              <a:t>(3, </a:t>
            </a:r>
            <a:r>
              <a:rPr lang="en-US" dirty="0">
                <a:latin typeface="Forte" pitchFamily="66" charset="0"/>
              </a:rPr>
              <a:t>1</a:t>
            </a:r>
            <a:r>
              <a:rPr lang="en-US" dirty="0" smtClean="0">
                <a:latin typeface="Forte" pitchFamily="66" charset="0"/>
              </a:rPr>
              <a:t>, 2)</a:t>
            </a:r>
            <a:endParaRPr lang="ro-RO" dirty="0">
              <a:latin typeface="Forte" pitchFamily="66" charset="0"/>
            </a:endParaRPr>
          </a:p>
        </p:txBody>
      </p:sp>
      <p:sp>
        <p:nvSpPr>
          <p:cNvPr id="178" name="CasetăText 177"/>
          <p:cNvSpPr txBox="1"/>
          <p:nvPr/>
        </p:nvSpPr>
        <p:spPr>
          <a:xfrm>
            <a:off x="7689488" y="297431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79" name="CasetăText 178"/>
          <p:cNvSpPr txBox="1"/>
          <p:nvPr/>
        </p:nvSpPr>
        <p:spPr>
          <a:xfrm>
            <a:off x="7689488" y="324709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0" name="CasetăText 179"/>
          <p:cNvSpPr txBox="1"/>
          <p:nvPr/>
        </p:nvSpPr>
        <p:spPr>
          <a:xfrm>
            <a:off x="7686346" y="266335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1" name="CasetăText 180"/>
          <p:cNvSpPr txBox="1"/>
          <p:nvPr/>
        </p:nvSpPr>
        <p:spPr>
          <a:xfrm>
            <a:off x="557613" y="494383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2" name="CasetăText 181"/>
          <p:cNvSpPr txBox="1"/>
          <p:nvPr/>
        </p:nvSpPr>
        <p:spPr>
          <a:xfrm>
            <a:off x="557613" y="465074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3" name="CasetăText 182"/>
          <p:cNvSpPr txBox="1"/>
          <p:nvPr/>
        </p:nvSpPr>
        <p:spPr>
          <a:xfrm>
            <a:off x="557613" y="4644888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4" name="CasetăText 183"/>
          <p:cNvSpPr txBox="1"/>
          <p:nvPr/>
        </p:nvSpPr>
        <p:spPr>
          <a:xfrm>
            <a:off x="1750246" y="4943830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5" name="CasetăText 184"/>
          <p:cNvSpPr txBox="1"/>
          <p:nvPr/>
        </p:nvSpPr>
        <p:spPr>
          <a:xfrm>
            <a:off x="1769055" y="466749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6" name="CasetăText 185"/>
          <p:cNvSpPr txBox="1"/>
          <p:nvPr/>
        </p:nvSpPr>
        <p:spPr>
          <a:xfrm>
            <a:off x="1752248" y="4373295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orte" pitchFamily="66" charset="0"/>
              </a:rPr>
              <a:t>1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7" name="CasetăText 186"/>
          <p:cNvSpPr txBox="1"/>
          <p:nvPr/>
        </p:nvSpPr>
        <p:spPr>
          <a:xfrm>
            <a:off x="2906459" y="4958213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8" name="CasetăText 187"/>
          <p:cNvSpPr txBox="1"/>
          <p:nvPr/>
        </p:nvSpPr>
        <p:spPr>
          <a:xfrm>
            <a:off x="2916905" y="466749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89" name="CasetăText 188"/>
          <p:cNvSpPr txBox="1"/>
          <p:nvPr/>
        </p:nvSpPr>
        <p:spPr>
          <a:xfrm>
            <a:off x="2896256" y="437491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2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90" name="CasetăText 189"/>
          <p:cNvSpPr txBox="1"/>
          <p:nvPr/>
        </p:nvSpPr>
        <p:spPr>
          <a:xfrm>
            <a:off x="2906459" y="4385683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  <p:sp>
        <p:nvSpPr>
          <p:cNvPr id="193" name="CasetăText 192"/>
          <p:cNvSpPr txBox="1"/>
          <p:nvPr/>
        </p:nvSpPr>
        <p:spPr>
          <a:xfrm>
            <a:off x="2931641" y="4667497"/>
            <a:ext cx="32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orte" pitchFamily="66" charset="0"/>
              </a:rPr>
              <a:t>3</a:t>
            </a:r>
            <a:endParaRPr lang="ro-RO" sz="1600" dirty="0"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46469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5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25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7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25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7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7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25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7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12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75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25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75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25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25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175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4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325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0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475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625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7750"/>
                            </p:stCondLst>
                            <p:childTnLst>
                              <p:par>
                                <p:cTn id="167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925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075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15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225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375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4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5250"/>
                            </p:stCondLst>
                            <p:childTnLst>
                              <p:par>
                                <p:cTn id="20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6750"/>
                            </p:stCondLst>
                            <p:childTnLst>
                              <p:par>
                                <p:cTn id="209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7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825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9750"/>
                            </p:stCondLst>
                            <p:childTnLst>
                              <p:par>
                                <p:cTn id="221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5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1250"/>
                            </p:stCondLst>
                            <p:childTnLst>
                              <p:par>
                                <p:cTn id="227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275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35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425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50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575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65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7250"/>
                            </p:stCondLst>
                            <p:childTnLst>
                              <p:par>
                                <p:cTn id="25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8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875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95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025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175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625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3250"/>
                            </p:stCondLst>
                            <p:childTnLst>
                              <p:par>
                                <p:cTn id="28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64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475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55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625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775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685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69250"/>
                            </p:stCondLst>
                            <p:childTnLst>
                              <p:par>
                                <p:cTn id="31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7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70750"/>
                            </p:stCondLst>
                            <p:childTnLst>
                              <p:par>
                                <p:cTn id="319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715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7225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73000"/>
                            </p:stCondLst>
                            <p:childTnLst>
                              <p:par>
                                <p:cTn id="328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7375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74500"/>
                            </p:stCondLst>
                            <p:childTnLst>
                              <p:par>
                                <p:cTn id="334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75250"/>
                            </p:stCondLst>
                            <p:childTnLst>
                              <p:par>
                                <p:cTn id="337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76750"/>
                            </p:stCondLst>
                            <p:childTnLst>
                              <p:par>
                                <p:cTn id="343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77500"/>
                            </p:stCondLst>
                            <p:childTnLst>
                              <p:par>
                                <p:cTn id="346" presetID="1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7825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3" grpId="0"/>
      <p:bldP spid="23" grpId="1"/>
      <p:bldP spid="28" grpId="0"/>
      <p:bldP spid="33" grpId="0"/>
      <p:bldP spid="38" grpId="0"/>
      <p:bldP spid="43" grpId="0"/>
      <p:bldP spid="48" grpId="0"/>
      <p:bldP spid="53" grpId="0"/>
      <p:bldP spid="58" grpId="0"/>
      <p:bldP spid="63" grpId="0"/>
      <p:bldP spid="68" grpId="0"/>
      <p:bldP spid="73" grpId="0"/>
      <p:bldP spid="78" grpId="0"/>
      <p:bldP spid="78" grpId="1"/>
      <p:bldP spid="83" grpId="0"/>
      <p:bldP spid="88" grpId="0"/>
      <p:bldP spid="93" grpId="0"/>
      <p:bldP spid="98" grpId="0"/>
      <p:bldP spid="98" grpId="1"/>
      <p:bldP spid="103" grpId="0"/>
      <p:bldP spid="103" grpId="1"/>
      <p:bldP spid="108" grpId="0"/>
      <p:bldP spid="108" grpId="1"/>
      <p:bldP spid="113" grpId="0"/>
      <p:bldP spid="117" grpId="0"/>
      <p:bldP spid="118" grpId="0"/>
      <p:bldP spid="121" grpId="0"/>
      <p:bldP spid="122" grpId="0"/>
      <p:bldP spid="122" grpId="1"/>
      <p:bldP spid="126" grpId="0"/>
      <p:bldP spid="126" grpId="1"/>
      <p:bldP spid="127" grpId="0"/>
      <p:bldP spid="127" grpId="1"/>
      <p:bldP spid="128" grpId="0"/>
      <p:bldP spid="129" grpId="0"/>
      <p:bldP spid="130" grpId="0"/>
      <p:bldP spid="131" grpId="0"/>
      <p:bldP spid="131" grpId="1"/>
      <p:bldP spid="132" grpId="0"/>
      <p:bldP spid="133" grpId="0"/>
      <p:bldP spid="134" grpId="0"/>
      <p:bldP spid="135" grpId="0"/>
      <p:bldP spid="136" grpId="0"/>
      <p:bldP spid="136" grpId="1"/>
      <p:bldP spid="137" grpId="0"/>
      <p:bldP spid="138" grpId="0"/>
      <p:bldP spid="139" grpId="0"/>
      <p:bldP spid="140" grpId="0"/>
      <p:bldP spid="140" grpId="1"/>
      <p:bldP spid="142" grpId="0"/>
      <p:bldP spid="142" grpId="1"/>
      <p:bldP spid="143" grpId="0"/>
      <p:bldP spid="143" grpId="1"/>
      <p:bldP spid="144" grpId="0"/>
      <p:bldP spid="144" grpId="1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1" grpId="1"/>
      <p:bldP spid="152" grpId="0"/>
      <p:bldP spid="152" grpId="1"/>
      <p:bldP spid="153" grpId="0"/>
      <p:bldP spid="154" grpId="0"/>
      <p:bldP spid="155" grpId="0"/>
      <p:bldP spid="155" grpId="1"/>
      <p:bldP spid="156" grpId="0"/>
      <p:bldP spid="156" grpId="1"/>
      <p:bldP spid="157" grpId="0"/>
      <p:bldP spid="158" grpId="0"/>
      <p:bldP spid="159" grpId="0"/>
      <p:bldP spid="160" grpId="0"/>
      <p:bldP spid="161" grpId="0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8" grpId="0"/>
      <p:bldP spid="169" grpId="0"/>
      <p:bldP spid="170" grpId="0"/>
      <p:bldP spid="173" grpId="0"/>
      <p:bldP spid="174" grpId="0"/>
      <p:bldP spid="175" grpId="0"/>
      <p:bldP spid="175" grpId="1"/>
      <p:bldP spid="176" grpId="0"/>
      <p:bldP spid="177" grpId="0"/>
      <p:bldP spid="178" grpId="0"/>
      <p:bldP spid="179" grpId="0"/>
      <p:bldP spid="180" grpId="0"/>
      <p:bldP spid="180" grpId="1"/>
      <p:bldP spid="181" grpId="0"/>
      <p:bldP spid="182" grpId="0"/>
      <p:bldP spid="182" grpId="1"/>
      <p:bldP spid="183" grpId="0"/>
      <p:bldP spid="184" grpId="0"/>
      <p:bldP spid="185" grpId="0"/>
      <p:bldP spid="186" grpId="0"/>
      <p:bldP spid="187" grpId="0"/>
      <p:bldP spid="187" grpId="1"/>
      <p:bldP spid="188" grpId="0"/>
      <p:bldP spid="188" grpId="1"/>
      <p:bldP spid="189" grpId="0"/>
      <p:bldP spid="189" grpId="1"/>
      <p:bldP spid="190" grpId="0"/>
      <p:bldP spid="190" grpId="1"/>
      <p:bldP spid="193" grpId="0"/>
      <p:bldP spid="19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v[30],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n,k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]=0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i=1;i&lt;k;i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]==v[k])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1;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sol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(k==n);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for(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i=1;i&lt;=n;i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&lt;&lt;v[i]&lt;&lt;" ";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k=1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(k&gt;0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]&lt;n){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v[k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]++;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(sol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afisare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k++;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k--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ro-RO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&lt;&lt;"n=";cin&gt;&gt;n;</a:t>
            </a:r>
          </a:p>
          <a:p>
            <a:pPr marL="0" indent="0">
              <a:buNone/>
            </a:pPr>
            <a:r>
              <a:rPr lang="ro-R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ro-RO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ro-RO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0;}</a:t>
            </a:r>
            <a:endParaRPr lang="ro-RO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38890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Aplicații</a:t>
            </a:r>
            <a:endParaRPr lang="ro-RO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genereze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toate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permutările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unei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mulţimi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numere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oarecare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Numerele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memorează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într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-un vector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endParaRPr lang="ro-RO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genereze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toate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permutările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mulţimii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{1,2,…,n}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în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care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două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numere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vecine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trebuie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fie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ambele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pare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ambele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impare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buNone/>
            </a:pP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Să se genereze toate anagramele unui cuvânt citit de la tastatură.</a:t>
            </a:r>
          </a:p>
          <a:p>
            <a:pPr marL="0" lvl="0" indent="0" algn="just">
              <a:buNone/>
            </a:pPr>
            <a:endParaRPr lang="ro-RO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Să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genereze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toate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permutările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mulţimii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{1,2,…,n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}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cu p puncte fixe, unde n și p sunt citite de la tastatură.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Se numește punct fix al unei permutări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v ∈ S</a:t>
            </a:r>
            <a:r>
              <a:rPr lang="ro-RO" baseline="-25000" dirty="0" smtClean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un număr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x ∈ {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1,2,…,n} pentru care avem 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v[x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r>
              <a:rPr lang="ro-RO" dirty="0" smtClean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r>
              <a:rPr lang="ro-RO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ro-RO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559446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ie">
  <a:themeElements>
    <a:clrScheme name="Paie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ie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440</TotalTime>
  <Words>962</Words>
  <Application>Microsoft Office PowerPoint</Application>
  <PresentationFormat>On-screen Show (4:3)</PresentationFormat>
  <Paragraphs>228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Paie</vt:lpstr>
      <vt:lpstr>Metoda Backtracking</vt:lpstr>
      <vt:lpstr>Aspecte generale</vt:lpstr>
      <vt:lpstr>Slide 3</vt:lpstr>
      <vt:lpstr>Slide 4</vt:lpstr>
      <vt:lpstr>Rutina Backtracking</vt:lpstr>
      <vt:lpstr>Aplicație:</vt:lpstr>
      <vt:lpstr>Generarea permutărilor mulţimii {1,2,3}</vt:lpstr>
      <vt:lpstr>Slide 8</vt:lpstr>
      <vt:lpstr>Aplicații</vt:lpstr>
      <vt:lpstr>Problema damelor</vt:lpstr>
      <vt:lpstr>Problema damelor - generarea unei soluţii (n=4)</vt:lpstr>
      <vt:lpstr>Slide 12</vt:lpstr>
      <vt:lpstr>Problema colorării hărților</vt:lpstr>
      <vt:lpstr>Slide 14</vt:lpstr>
      <vt:lpstr>Bibliografie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Generarea permutărilor mulţimii {1,2,3}</dc:title>
  <dc:creator>Profesor</dc:creator>
  <cp:lastModifiedBy>ISJ</cp:lastModifiedBy>
  <cp:revision>40</cp:revision>
  <dcterms:created xsi:type="dcterms:W3CDTF">2013-03-05T10:49:49Z</dcterms:created>
  <dcterms:modified xsi:type="dcterms:W3CDTF">2023-07-04T13:59:13Z</dcterms:modified>
</cp:coreProperties>
</file>