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ine 11">
            <a:extLst>
              <a:ext uri="{FF2B5EF4-FFF2-40B4-BE49-F238E27FC236}">
                <a16:creationId xmlns="" xmlns:a16="http://schemas.microsoft.com/office/drawing/2014/main" id="{B4AF996B-FEA9-45B3-BAA6-E3B6BAA713C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54204"/>
            <a:ext cx="12264272" cy="696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19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o-RO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o-RO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o-RO" sz="1800" b="1" dirty="0">
                <a:solidFill>
                  <a:srgbClr val="FF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Crearea omului – Prima familie Adam </a:t>
            </a:r>
            <a:r>
              <a:rPr lang="ro-RO" sz="1800" b="1" dirty="0">
                <a:solidFill>
                  <a:srgbClr val="FF0000"/>
                </a:solidFill>
                <a:latin typeface="Times New Roman"/>
                <a:ea typeface="Times New Roman" pitchFamily="18" charset="0"/>
                <a:cs typeface="Times New Roman"/>
              </a:rPr>
              <a:t>ş</a:t>
            </a:r>
            <a:r>
              <a:rPr lang="ro-RO" sz="1800" b="1" dirty="0">
                <a:solidFill>
                  <a:srgbClr val="FF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i Eva</a:t>
            </a:r>
            <a:r>
              <a:rPr lang="ro-RO" sz="1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o-RO" sz="1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o-RO" sz="1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o-RO" sz="1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o-RO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EVALUARE  FORMATIVĂ</a:t>
            </a:r>
            <a:br>
              <a:rPr lang="ro-RO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o-RO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o-RO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o-RO" sz="18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1.În careul de mai jos veți găsi creațiile lui Dumnezeu, dar </a:t>
            </a:r>
            <a:r>
              <a:rPr lang="ro-RO" sz="180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lipsește </a:t>
            </a:r>
            <a:r>
              <a:rPr lang="ro-RO" sz="180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una. </a:t>
            </a:r>
            <a:r>
              <a:rPr lang="ro-RO" sz="18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Descoperiți-o!</a:t>
            </a:r>
            <a:r>
              <a:rPr lang="ro-RO" sz="1800" dirty="0">
                <a:latin typeface="Arial" pitchFamily="34" charset="0"/>
                <a:cs typeface="Arial" pitchFamily="34" charset="0"/>
              </a:rPr>
              <a:t/>
            </a:r>
            <a:br>
              <a:rPr lang="ro-RO" sz="1800" dirty="0">
                <a:latin typeface="Arial" pitchFamily="34" charset="0"/>
                <a:cs typeface="Arial" pitchFamily="34" charset="0"/>
              </a:rPr>
            </a:br>
            <a:endParaRPr lang="ro-RO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40317" y="2215356"/>
          <a:ext cx="4063365" cy="3295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7845"/>
                <a:gridCol w="440690"/>
                <a:gridCol w="440690"/>
                <a:gridCol w="440690"/>
                <a:gridCol w="440690"/>
                <a:gridCol w="440690"/>
                <a:gridCol w="440690"/>
                <a:gridCol w="440690"/>
                <a:gridCol w="440690"/>
              </a:tblGrid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L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U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M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I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N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A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X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C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W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Y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Q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S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O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A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R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E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X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W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W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B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B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N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M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A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P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E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Q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V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E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G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E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T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A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Ț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I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E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S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S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L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U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N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A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M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K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L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D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H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S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T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E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L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E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V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V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G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H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C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E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R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J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M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K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M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P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A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S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A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R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I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Y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H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K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A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N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I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M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A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L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E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C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C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B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B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B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P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E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Ș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T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>
                          <a:effectLst/>
                        </a:rPr>
                        <a:t>I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kern="1200" dirty="0">
                          <a:effectLst/>
                        </a:rPr>
                        <a:t>X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77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o-RO" sz="1800" b="1" dirty="0">
                <a:solidFill>
                  <a:srgbClr val="FF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Crearea omului – Prima familie Adam </a:t>
            </a:r>
            <a:r>
              <a:rPr lang="ro-RO" sz="1800" b="1" dirty="0">
                <a:solidFill>
                  <a:srgbClr val="FF0000"/>
                </a:solidFill>
                <a:latin typeface="Times New Roman"/>
                <a:ea typeface="Times New Roman" pitchFamily="18" charset="0"/>
                <a:cs typeface="Times New Roman"/>
              </a:rPr>
              <a:t>ş</a:t>
            </a:r>
            <a:r>
              <a:rPr lang="ro-RO" sz="1800" b="1" dirty="0">
                <a:solidFill>
                  <a:srgbClr val="FF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i Eva </a:t>
            </a:r>
            <a:r>
              <a:rPr lang="ro-RO" b="1" dirty="0">
                <a:solidFill>
                  <a:srgbClr val="FF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o-RO" b="1" dirty="0">
                <a:solidFill>
                  <a:srgbClr val="FF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sz="2200" i="1" dirty="0" smtClean="0"/>
              <a:t>Alege </a:t>
            </a:r>
            <a:r>
              <a:rPr lang="ro-RO" sz="2200" i="1" dirty="0"/>
              <a:t>varianta corectă</a:t>
            </a:r>
          </a:p>
          <a:p>
            <a:r>
              <a:rPr lang="ro-RO" sz="2600" dirty="0"/>
              <a:t>1</a:t>
            </a:r>
            <a:r>
              <a:rPr lang="ro-RO" sz="2600" dirty="0" smtClean="0"/>
              <a:t>. Omul </a:t>
            </a:r>
            <a:r>
              <a:rPr lang="ro-RO" sz="2600" dirty="0"/>
              <a:t>a fost creat după:</a:t>
            </a:r>
          </a:p>
          <a:p>
            <a:pPr marL="0" indent="0">
              <a:buNone/>
            </a:pPr>
            <a:r>
              <a:rPr lang="ro-RO" sz="2600" dirty="0"/>
              <a:t>a)Chipul îngerilor</a:t>
            </a:r>
          </a:p>
          <a:p>
            <a:pPr marL="0" indent="0">
              <a:buNone/>
            </a:pPr>
            <a:r>
              <a:rPr lang="ro-RO" sz="2600" dirty="0"/>
              <a:t>b)Chipul lumii materiale</a:t>
            </a:r>
          </a:p>
          <a:p>
            <a:pPr marL="0" indent="0">
              <a:buNone/>
            </a:pPr>
            <a:r>
              <a:rPr lang="ro-RO" sz="2600" dirty="0"/>
              <a:t>c)Chipul și asemănarea lui Dumnezeu</a:t>
            </a:r>
          </a:p>
          <a:p>
            <a:r>
              <a:rPr lang="ro-RO" sz="2600" dirty="0"/>
              <a:t>2</a:t>
            </a:r>
            <a:r>
              <a:rPr lang="ro-RO" sz="2600" dirty="0" smtClean="0"/>
              <a:t>. Omul </a:t>
            </a:r>
            <a:r>
              <a:rPr lang="ro-RO" sz="2600" dirty="0"/>
              <a:t>este alcătuit din:</a:t>
            </a:r>
          </a:p>
          <a:p>
            <a:pPr marL="0" lvl="0" indent="0">
              <a:buNone/>
            </a:pPr>
            <a:r>
              <a:rPr lang="ro-RO" sz="2600" dirty="0" smtClean="0"/>
              <a:t>a) Trup</a:t>
            </a:r>
            <a:endParaRPr lang="ro-RO" sz="2600" dirty="0"/>
          </a:p>
          <a:p>
            <a:pPr marL="0" lvl="0" indent="0">
              <a:buNone/>
            </a:pPr>
            <a:r>
              <a:rPr lang="ro-RO" sz="2600" dirty="0" smtClean="0"/>
              <a:t>b) Suflet</a:t>
            </a:r>
            <a:endParaRPr lang="ro-RO" sz="2600" dirty="0"/>
          </a:p>
          <a:p>
            <a:pPr marL="0" lvl="0" indent="0">
              <a:buNone/>
            </a:pPr>
            <a:r>
              <a:rPr lang="ro-RO" sz="2600" dirty="0" smtClean="0"/>
              <a:t>c) Trup </a:t>
            </a:r>
            <a:r>
              <a:rPr lang="ro-RO" sz="2600" dirty="0"/>
              <a:t>și suflet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51982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 dirty="0"/>
              <a:t>II</a:t>
            </a:r>
            <a:r>
              <a:rPr lang="ro-RO" b="1" dirty="0" smtClean="0"/>
              <a:t>. Enumeră </a:t>
            </a:r>
            <a:r>
              <a:rPr lang="ro-RO" b="1" dirty="0"/>
              <a:t>cinci caracteristici despre protopărinții Adam și Eva:</a:t>
            </a:r>
            <a:endParaRPr lang="ro-RO" dirty="0"/>
          </a:p>
          <a:p>
            <a:r>
              <a:rPr lang="ro-RO" dirty="0"/>
              <a:t>Ex:- Prima familie</a:t>
            </a:r>
          </a:p>
          <a:p>
            <a:r>
              <a:rPr lang="ro-RO" dirty="0"/>
              <a:t> </a:t>
            </a:r>
          </a:p>
          <a:p>
            <a:endParaRPr lang="ro-RO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1800" b="1" dirty="0">
                <a:solidFill>
                  <a:srgbClr val="FF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Crearea omului – Prima familie Adam </a:t>
            </a:r>
            <a:r>
              <a:rPr lang="ro-RO" sz="1800" b="1" dirty="0">
                <a:solidFill>
                  <a:srgbClr val="FF0000"/>
                </a:solidFill>
                <a:latin typeface="Times New Roman"/>
                <a:ea typeface="Times New Roman" pitchFamily="18" charset="0"/>
                <a:cs typeface="Times New Roman"/>
              </a:rPr>
              <a:t>ş</a:t>
            </a:r>
            <a:r>
              <a:rPr lang="ro-RO" sz="1800" b="1" dirty="0">
                <a:solidFill>
                  <a:srgbClr val="FF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i Eva </a:t>
            </a:r>
            <a:r>
              <a:rPr lang="ro-RO" b="1" dirty="0">
                <a:solidFill>
                  <a:srgbClr val="FF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o-RO" b="1" dirty="0">
                <a:solidFill>
                  <a:srgbClr val="FF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</a:b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12376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160</Words>
  <Application>Microsoft Office PowerPoint</Application>
  <PresentationFormat>On-screen Show (4:3)</PresentationFormat>
  <Paragraphs>105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Segoe Print</vt:lpstr>
      <vt:lpstr>Times New Roman</vt:lpstr>
      <vt:lpstr>Office Theme</vt:lpstr>
      <vt:lpstr>PowerPoint Presentation</vt:lpstr>
      <vt:lpstr> Crearea omului – Prima familie Adam şi Eva  EVALUARE  FORMATIVĂ  1.În careul de mai jos veți găsi creațiile lui Dumnezeu, dar lipsește una. Descoperiți-o! </vt:lpstr>
      <vt:lpstr>Crearea omului – Prima familie Adam şi Eva  </vt:lpstr>
      <vt:lpstr>Crearea omului – Prima familie Adam şi Eva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Crearea omului – Prima familie Adam şi Eva    EVALUARE  FORMATIVĂ  I   1 .În careul de mai jos veți găsi creațiile lui Dumnezeu, dar lipsește una din creațiile lui Dumnezeu. Descoperiți-o!</dc:title>
  <dc:creator>ionstefan</dc:creator>
  <cp:lastModifiedBy>Codreanu</cp:lastModifiedBy>
  <cp:revision>3</cp:revision>
  <dcterms:created xsi:type="dcterms:W3CDTF">2006-08-16T00:00:00Z</dcterms:created>
  <dcterms:modified xsi:type="dcterms:W3CDTF">2020-05-24T05:53:29Z</dcterms:modified>
</cp:coreProperties>
</file>