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6" r:id="rId2"/>
    <p:sldId id="309" r:id="rId3"/>
    <p:sldId id="310" r:id="rId4"/>
    <p:sldId id="258" r:id="rId5"/>
    <p:sldId id="261" r:id="rId6"/>
    <p:sldId id="267" r:id="rId7"/>
    <p:sldId id="311" r:id="rId8"/>
    <p:sldId id="314" r:id="rId9"/>
    <p:sldId id="315" r:id="rId10"/>
    <p:sldId id="316" r:id="rId11"/>
    <p:sldId id="317" r:id="rId12"/>
    <p:sldId id="319" r:id="rId13"/>
    <p:sldId id="320" r:id="rId14"/>
    <p:sldId id="321" r:id="rId15"/>
    <p:sldId id="289" r:id="rId16"/>
    <p:sldId id="318" r:id="rId17"/>
    <p:sldId id="32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ondrina Solid" panose="020B0604020202020204" charset="0"/>
      <p:regular r:id="rId24"/>
    </p:embeddedFont>
    <p:embeddedFont>
      <p:font typeface="Comic Sans MS" panose="030F0702030302020204" pitchFamily="66" charset="0"/>
      <p:regular r:id="rId25"/>
      <p:bold r:id="rId26"/>
      <p:italic r:id="rId27"/>
      <p:boldItalic r:id="rId28"/>
    </p:embeddedFont>
    <p:embeddedFont>
      <p:font typeface="DM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1D3C22-8A63-4EE4-B3F8-B7659EA222D5}">
  <a:tblStyle styleId="{671D3C22-8A63-4EE4-B3F8-B7659EA222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6" autoAdjust="0"/>
    <p:restoredTop sz="94660"/>
  </p:normalViewPr>
  <p:slideViewPr>
    <p:cSldViewPr snapToGrid="0">
      <p:cViewPr>
        <p:scale>
          <a:sx n="122" d="100"/>
          <a:sy n="122" d="100"/>
        </p:scale>
        <p:origin x="10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E1F70-DB2B-4559-AD49-78C990FE002F}" type="doc">
      <dgm:prSet loTypeId="urn:microsoft.com/office/officeart/2005/8/layout/hierarchy4" loCatId="hierarchy" qsTypeId="urn:microsoft.com/office/officeart/2005/8/quickstyle/3d4" qsCatId="3D" csTypeId="urn:microsoft.com/office/officeart/2005/8/colors/accent1_2" csCatId="accent1" phldr="1"/>
      <dgm:spPr/>
      <dgm:t>
        <a:bodyPr/>
        <a:lstStyle/>
        <a:p>
          <a:endParaRPr lang="en-US"/>
        </a:p>
      </dgm:t>
    </dgm:pt>
    <dgm:pt modelId="{81161DB6-F774-478A-9C44-D6E6A995E09C}">
      <dgm:prSet phldrT="[Text]" custT="1"/>
      <dgm:spPr>
        <a:solidFill>
          <a:schemeClr val="accent4">
            <a:lumMod val="40000"/>
            <a:lumOff val="60000"/>
          </a:schemeClr>
        </a:solidFill>
      </dgm:spPr>
      <dgm:t>
        <a:bodyPr/>
        <a:lstStyle/>
        <a:p>
          <a:r>
            <a:rPr lang="ro-RO" sz="2400" dirty="0">
              <a:solidFill>
                <a:schemeClr val="tx1"/>
              </a:solidFill>
              <a:latin typeface="Times New Roman" panose="02020603050405020304" pitchFamily="18" charset="0"/>
              <a:cs typeface="Times New Roman" panose="02020603050405020304" pitchFamily="18" charset="0"/>
            </a:rPr>
            <a:t>Tipuri de structuri repetitive</a:t>
          </a:r>
          <a:endParaRPr lang="en-US" sz="2400" dirty="0">
            <a:solidFill>
              <a:schemeClr val="tx1"/>
            </a:solidFill>
            <a:latin typeface="Times New Roman" panose="02020603050405020304" pitchFamily="18" charset="0"/>
            <a:cs typeface="Times New Roman" panose="02020603050405020304" pitchFamily="18" charset="0"/>
          </a:endParaRPr>
        </a:p>
      </dgm:t>
    </dgm:pt>
    <dgm:pt modelId="{6A9C5970-EBB2-4BA6-BF68-45C8400B0F5B}" type="parTrans" cxnId="{CF3FD121-D08A-4A3B-9B83-6D33F5958ECE}">
      <dgm:prSet/>
      <dgm:spPr/>
      <dgm:t>
        <a:bodyPr/>
        <a:lstStyle/>
        <a:p>
          <a:endParaRPr lang="en-US"/>
        </a:p>
      </dgm:t>
    </dgm:pt>
    <dgm:pt modelId="{E765C82F-B0B9-4C48-A14C-689FF8AD62B9}" type="sibTrans" cxnId="{CF3FD121-D08A-4A3B-9B83-6D33F5958ECE}">
      <dgm:prSet/>
      <dgm:spPr/>
      <dgm:t>
        <a:bodyPr/>
        <a:lstStyle/>
        <a:p>
          <a:endParaRPr lang="en-US"/>
        </a:p>
      </dgm:t>
    </dgm:pt>
    <dgm:pt modelId="{B0D828EF-5817-414C-A581-EE148D6269AE}">
      <dgm:prSet phldrT="[Text]"/>
      <dgm:spPr/>
      <dgm:t>
        <a:bodyPr/>
        <a:lstStyle/>
        <a:p>
          <a:r>
            <a:rPr lang="ro-RO" b="1" i="1">
              <a:solidFill>
                <a:schemeClr val="tx1"/>
              </a:solidFill>
              <a:latin typeface="Times New Roman" panose="02020603050405020304" pitchFamily="18" charset="0"/>
              <a:cs typeface="Times New Roman" panose="02020603050405020304" pitchFamily="18" charset="0"/>
            </a:rPr>
            <a:t>Structură repetitivă condiționată anterior </a:t>
          </a:r>
          <a:r>
            <a:rPr lang="ro-RO">
              <a:solidFill>
                <a:schemeClr val="tx1"/>
              </a:solidFill>
              <a:latin typeface="Times New Roman" panose="02020603050405020304" pitchFamily="18" charset="0"/>
              <a:cs typeface="Times New Roman" panose="02020603050405020304" pitchFamily="18" charset="0"/>
            </a:rPr>
            <a:t>(cu condiție inițială, cu număr necunoscut de pași) </a:t>
          </a:r>
          <a:endParaRPr lang="en-US">
            <a:solidFill>
              <a:schemeClr val="tx1"/>
            </a:solidFill>
            <a:latin typeface="Times New Roman" panose="02020603050405020304" pitchFamily="18" charset="0"/>
            <a:cs typeface="Times New Roman" panose="02020603050405020304" pitchFamily="18" charset="0"/>
          </a:endParaRPr>
        </a:p>
      </dgm:t>
    </dgm:pt>
    <dgm:pt modelId="{10FE6CBD-ADA0-42A3-A998-2AC5DE83D246}" type="parTrans" cxnId="{9512488A-AC27-43EF-958A-3BBFEC3A764B}">
      <dgm:prSet/>
      <dgm:spPr/>
      <dgm:t>
        <a:bodyPr/>
        <a:lstStyle/>
        <a:p>
          <a:endParaRPr lang="en-US"/>
        </a:p>
      </dgm:t>
    </dgm:pt>
    <dgm:pt modelId="{69576F3E-5D59-45B0-8BE6-552227291BB9}" type="sibTrans" cxnId="{9512488A-AC27-43EF-958A-3BBFEC3A764B}">
      <dgm:prSet/>
      <dgm:spPr/>
      <dgm:t>
        <a:bodyPr/>
        <a:lstStyle/>
        <a:p>
          <a:endParaRPr lang="en-US"/>
        </a:p>
      </dgm:t>
    </dgm:pt>
    <dgm:pt modelId="{E06F3D4C-A839-447F-96EB-B3447860BB9E}">
      <dgm:prSet phldrT="[Text]"/>
      <dgm:spPr>
        <a:solidFill>
          <a:schemeClr val="accent2">
            <a:lumMod val="60000"/>
            <a:lumOff val="40000"/>
          </a:schemeClr>
        </a:solidFill>
      </dgm:spPr>
      <dgm:t>
        <a:bodyPr/>
        <a:lstStyle/>
        <a:p>
          <a:r>
            <a:rPr lang="ro-RO" b="1" i="1">
              <a:solidFill>
                <a:schemeClr val="tx1"/>
              </a:solidFill>
              <a:latin typeface="Times New Roman" panose="02020603050405020304" pitchFamily="18" charset="0"/>
              <a:cs typeface="Times New Roman" panose="02020603050405020304" pitchFamily="18" charset="0"/>
            </a:rPr>
            <a:t>Structura repetitivă condiționată posterior </a:t>
          </a:r>
          <a:r>
            <a:rPr lang="ro-RO">
              <a:solidFill>
                <a:schemeClr val="tx1"/>
              </a:solidFill>
              <a:latin typeface="Times New Roman" panose="02020603050405020304" pitchFamily="18" charset="0"/>
              <a:cs typeface="Times New Roman" panose="02020603050405020304" pitchFamily="18" charset="0"/>
            </a:rPr>
            <a:t>(cu condiție finală, cu număr necunoscut de pași) </a:t>
          </a:r>
          <a:endParaRPr lang="en-US">
            <a:solidFill>
              <a:schemeClr val="tx1"/>
            </a:solidFill>
            <a:latin typeface="Times New Roman" panose="02020603050405020304" pitchFamily="18" charset="0"/>
            <a:cs typeface="Times New Roman" panose="02020603050405020304" pitchFamily="18" charset="0"/>
          </a:endParaRPr>
        </a:p>
      </dgm:t>
    </dgm:pt>
    <dgm:pt modelId="{9206BD1C-871C-40DC-AF9B-E75995E2E0A5}" type="parTrans" cxnId="{50B3D690-847B-4D9D-ADB6-31C7E0FDD050}">
      <dgm:prSet/>
      <dgm:spPr/>
      <dgm:t>
        <a:bodyPr/>
        <a:lstStyle/>
        <a:p>
          <a:endParaRPr lang="en-US"/>
        </a:p>
      </dgm:t>
    </dgm:pt>
    <dgm:pt modelId="{452CD0D7-A244-48AC-B5A0-7C3B72480583}" type="sibTrans" cxnId="{50B3D690-847B-4D9D-ADB6-31C7E0FDD050}">
      <dgm:prSet/>
      <dgm:spPr/>
      <dgm:t>
        <a:bodyPr/>
        <a:lstStyle/>
        <a:p>
          <a:endParaRPr lang="en-US"/>
        </a:p>
      </dgm:t>
    </dgm:pt>
    <dgm:pt modelId="{61368629-E421-468E-AF4A-BE576CD338BA}">
      <dgm:prSet/>
      <dgm:spPr>
        <a:solidFill>
          <a:schemeClr val="accent6">
            <a:lumMod val="40000"/>
            <a:lumOff val="60000"/>
          </a:schemeClr>
        </a:solidFill>
      </dgm:spPr>
      <dgm:t>
        <a:bodyPr/>
        <a:lstStyle/>
        <a:p>
          <a:r>
            <a:rPr lang="ro-RO" b="1" i="1">
              <a:solidFill>
                <a:schemeClr val="tx1"/>
              </a:solidFill>
              <a:latin typeface="Times New Roman" panose="02020603050405020304" pitchFamily="18" charset="0"/>
              <a:cs typeface="Times New Roman" panose="02020603050405020304" pitchFamily="18" charset="0"/>
            </a:rPr>
            <a:t>Structura repetitivă cu contor </a:t>
          </a:r>
          <a:r>
            <a:rPr lang="ro-RO">
              <a:solidFill>
                <a:schemeClr val="tx1"/>
              </a:solidFill>
              <a:latin typeface="Times New Roman" panose="02020603050405020304" pitchFamily="18" charset="0"/>
              <a:cs typeface="Times New Roman" panose="02020603050405020304" pitchFamily="18" charset="0"/>
            </a:rPr>
            <a:t>(cu număr cunoscut de pași)</a:t>
          </a:r>
          <a:endParaRPr lang="en-US">
            <a:solidFill>
              <a:schemeClr val="tx1"/>
            </a:solidFill>
            <a:latin typeface="Times New Roman" panose="02020603050405020304" pitchFamily="18" charset="0"/>
            <a:cs typeface="Times New Roman" panose="02020603050405020304" pitchFamily="18" charset="0"/>
          </a:endParaRPr>
        </a:p>
      </dgm:t>
    </dgm:pt>
    <dgm:pt modelId="{16E8BCEA-899A-4545-A841-86F4C65ABBCC}" type="parTrans" cxnId="{921C5EF5-27AE-414E-9D6F-81DD909541B1}">
      <dgm:prSet/>
      <dgm:spPr/>
      <dgm:t>
        <a:bodyPr/>
        <a:lstStyle/>
        <a:p>
          <a:endParaRPr lang="en-US"/>
        </a:p>
      </dgm:t>
    </dgm:pt>
    <dgm:pt modelId="{D96138DC-67B3-4840-88B3-A437D783D7CA}" type="sibTrans" cxnId="{921C5EF5-27AE-414E-9D6F-81DD909541B1}">
      <dgm:prSet/>
      <dgm:spPr/>
      <dgm:t>
        <a:bodyPr/>
        <a:lstStyle/>
        <a:p>
          <a:endParaRPr lang="en-US"/>
        </a:p>
      </dgm:t>
    </dgm:pt>
    <dgm:pt modelId="{6C2984B2-9CA7-403F-865F-458A9B4134FF}" type="pres">
      <dgm:prSet presAssocID="{FB4E1F70-DB2B-4559-AD49-78C990FE002F}" presName="Name0" presStyleCnt="0">
        <dgm:presLayoutVars>
          <dgm:chPref val="1"/>
          <dgm:dir/>
          <dgm:animOne val="branch"/>
          <dgm:animLvl val="lvl"/>
          <dgm:resizeHandles/>
        </dgm:presLayoutVars>
      </dgm:prSet>
      <dgm:spPr/>
      <dgm:t>
        <a:bodyPr/>
        <a:lstStyle/>
        <a:p>
          <a:endParaRPr lang="en-US"/>
        </a:p>
      </dgm:t>
    </dgm:pt>
    <dgm:pt modelId="{2ADB18F9-7104-4017-8854-5F6F63CD75B8}" type="pres">
      <dgm:prSet presAssocID="{81161DB6-F774-478A-9C44-D6E6A995E09C}" presName="vertOne" presStyleCnt="0"/>
      <dgm:spPr/>
    </dgm:pt>
    <dgm:pt modelId="{D6136838-6C31-4ED2-A276-0DDF9629C02F}" type="pres">
      <dgm:prSet presAssocID="{81161DB6-F774-478A-9C44-D6E6A995E09C}" presName="txOne" presStyleLbl="node0" presStyleIdx="0" presStyleCnt="1" custScaleY="35765" custLinFactNeighborX="-6949" custLinFactNeighborY="-466">
        <dgm:presLayoutVars>
          <dgm:chPref val="3"/>
        </dgm:presLayoutVars>
      </dgm:prSet>
      <dgm:spPr/>
      <dgm:t>
        <a:bodyPr/>
        <a:lstStyle/>
        <a:p>
          <a:endParaRPr lang="en-US"/>
        </a:p>
      </dgm:t>
    </dgm:pt>
    <dgm:pt modelId="{67F4B1AB-D46D-408C-96A4-3C08CCDAF046}" type="pres">
      <dgm:prSet presAssocID="{81161DB6-F774-478A-9C44-D6E6A995E09C}" presName="parTransOne" presStyleCnt="0"/>
      <dgm:spPr/>
    </dgm:pt>
    <dgm:pt modelId="{0CD9D521-1ED7-4893-9770-DAD28C1BD501}" type="pres">
      <dgm:prSet presAssocID="{81161DB6-F774-478A-9C44-D6E6A995E09C}" presName="horzOne" presStyleCnt="0"/>
      <dgm:spPr/>
    </dgm:pt>
    <dgm:pt modelId="{4B281073-F57E-4C99-B404-6EC7F5B5CBC9}" type="pres">
      <dgm:prSet presAssocID="{B0D828EF-5817-414C-A581-EE148D6269AE}" presName="vertTwo" presStyleCnt="0"/>
      <dgm:spPr/>
    </dgm:pt>
    <dgm:pt modelId="{79692CE8-31FC-4AE5-A78A-F70600AA8597}" type="pres">
      <dgm:prSet presAssocID="{B0D828EF-5817-414C-A581-EE148D6269AE}" presName="txTwo" presStyleLbl="node2" presStyleIdx="0" presStyleCnt="3">
        <dgm:presLayoutVars>
          <dgm:chPref val="3"/>
        </dgm:presLayoutVars>
      </dgm:prSet>
      <dgm:spPr/>
      <dgm:t>
        <a:bodyPr/>
        <a:lstStyle/>
        <a:p>
          <a:endParaRPr lang="en-US"/>
        </a:p>
      </dgm:t>
    </dgm:pt>
    <dgm:pt modelId="{972EEAA6-FA41-4DDB-93B3-659FD55DF04C}" type="pres">
      <dgm:prSet presAssocID="{B0D828EF-5817-414C-A581-EE148D6269AE}" presName="horzTwo" presStyleCnt="0"/>
      <dgm:spPr/>
    </dgm:pt>
    <dgm:pt modelId="{2DBA4DF2-4AB9-4052-BE81-1A04962AA977}" type="pres">
      <dgm:prSet presAssocID="{69576F3E-5D59-45B0-8BE6-552227291BB9}" presName="sibSpaceTwo" presStyleCnt="0"/>
      <dgm:spPr/>
    </dgm:pt>
    <dgm:pt modelId="{32823DC9-EAD5-45DB-8847-08769BF877CA}" type="pres">
      <dgm:prSet presAssocID="{E06F3D4C-A839-447F-96EB-B3447860BB9E}" presName="vertTwo" presStyleCnt="0"/>
      <dgm:spPr/>
    </dgm:pt>
    <dgm:pt modelId="{7945C622-7C63-4B57-8D60-E5EE4B9E2321}" type="pres">
      <dgm:prSet presAssocID="{E06F3D4C-A839-447F-96EB-B3447860BB9E}" presName="txTwo" presStyleLbl="node2" presStyleIdx="1" presStyleCnt="3" custLinFactNeighborX="-1128" custLinFactNeighborY="55">
        <dgm:presLayoutVars>
          <dgm:chPref val="3"/>
        </dgm:presLayoutVars>
      </dgm:prSet>
      <dgm:spPr/>
      <dgm:t>
        <a:bodyPr/>
        <a:lstStyle/>
        <a:p>
          <a:endParaRPr lang="en-US"/>
        </a:p>
      </dgm:t>
    </dgm:pt>
    <dgm:pt modelId="{2F2CAA0E-5DD8-4765-A463-EE6CAC3629A2}" type="pres">
      <dgm:prSet presAssocID="{E06F3D4C-A839-447F-96EB-B3447860BB9E}" presName="horzTwo" presStyleCnt="0"/>
      <dgm:spPr/>
    </dgm:pt>
    <dgm:pt modelId="{FCF48F05-CDCF-4F19-A1B5-FCEECAD94CFD}" type="pres">
      <dgm:prSet presAssocID="{452CD0D7-A244-48AC-B5A0-7C3B72480583}" presName="sibSpaceTwo" presStyleCnt="0"/>
      <dgm:spPr/>
    </dgm:pt>
    <dgm:pt modelId="{315DF1CE-CE93-4C19-B928-FBB725D407B8}" type="pres">
      <dgm:prSet presAssocID="{61368629-E421-468E-AF4A-BE576CD338BA}" presName="vertTwo" presStyleCnt="0"/>
      <dgm:spPr/>
    </dgm:pt>
    <dgm:pt modelId="{CE111785-982C-4227-BC59-AA81489D0068}" type="pres">
      <dgm:prSet presAssocID="{61368629-E421-468E-AF4A-BE576CD338BA}" presName="txTwo" presStyleLbl="node2" presStyleIdx="2" presStyleCnt="3" custLinFactNeighborX="-1128" custLinFactNeighborY="55">
        <dgm:presLayoutVars>
          <dgm:chPref val="3"/>
        </dgm:presLayoutVars>
      </dgm:prSet>
      <dgm:spPr/>
      <dgm:t>
        <a:bodyPr/>
        <a:lstStyle/>
        <a:p>
          <a:endParaRPr lang="en-US"/>
        </a:p>
      </dgm:t>
    </dgm:pt>
    <dgm:pt modelId="{02B4A3D1-51CF-44DD-BD56-AB5B0C580605}" type="pres">
      <dgm:prSet presAssocID="{61368629-E421-468E-AF4A-BE576CD338BA}" presName="horzTwo" presStyleCnt="0"/>
      <dgm:spPr/>
    </dgm:pt>
  </dgm:ptLst>
  <dgm:cxnLst>
    <dgm:cxn modelId="{8FF41E38-EB30-40C7-B551-E097C3D5157D}" type="presOf" srcId="{B0D828EF-5817-414C-A581-EE148D6269AE}" destId="{79692CE8-31FC-4AE5-A78A-F70600AA8597}" srcOrd="0" destOrd="0" presId="urn:microsoft.com/office/officeart/2005/8/layout/hierarchy4"/>
    <dgm:cxn modelId="{AED3E292-4D92-4516-8CA6-FE588F249C41}" type="presOf" srcId="{61368629-E421-468E-AF4A-BE576CD338BA}" destId="{CE111785-982C-4227-BC59-AA81489D0068}" srcOrd="0" destOrd="0" presId="urn:microsoft.com/office/officeart/2005/8/layout/hierarchy4"/>
    <dgm:cxn modelId="{50B3D690-847B-4D9D-ADB6-31C7E0FDD050}" srcId="{81161DB6-F774-478A-9C44-D6E6A995E09C}" destId="{E06F3D4C-A839-447F-96EB-B3447860BB9E}" srcOrd="1" destOrd="0" parTransId="{9206BD1C-871C-40DC-AF9B-E75995E2E0A5}" sibTransId="{452CD0D7-A244-48AC-B5A0-7C3B72480583}"/>
    <dgm:cxn modelId="{CF3FD121-D08A-4A3B-9B83-6D33F5958ECE}" srcId="{FB4E1F70-DB2B-4559-AD49-78C990FE002F}" destId="{81161DB6-F774-478A-9C44-D6E6A995E09C}" srcOrd="0" destOrd="0" parTransId="{6A9C5970-EBB2-4BA6-BF68-45C8400B0F5B}" sibTransId="{E765C82F-B0B9-4C48-A14C-689FF8AD62B9}"/>
    <dgm:cxn modelId="{D87FC4D8-6B99-41B1-ABD3-D8AE5D135024}" type="presOf" srcId="{E06F3D4C-A839-447F-96EB-B3447860BB9E}" destId="{7945C622-7C63-4B57-8D60-E5EE4B9E2321}" srcOrd="0" destOrd="0" presId="urn:microsoft.com/office/officeart/2005/8/layout/hierarchy4"/>
    <dgm:cxn modelId="{399BC8AD-B5BA-407E-8A78-89BE4972273B}" type="presOf" srcId="{FB4E1F70-DB2B-4559-AD49-78C990FE002F}" destId="{6C2984B2-9CA7-403F-865F-458A9B4134FF}" srcOrd="0" destOrd="0" presId="urn:microsoft.com/office/officeart/2005/8/layout/hierarchy4"/>
    <dgm:cxn modelId="{74FB0D6A-F925-408A-9323-2562AC96EBD1}" type="presOf" srcId="{81161DB6-F774-478A-9C44-D6E6A995E09C}" destId="{D6136838-6C31-4ED2-A276-0DDF9629C02F}" srcOrd="0" destOrd="0" presId="urn:microsoft.com/office/officeart/2005/8/layout/hierarchy4"/>
    <dgm:cxn modelId="{921C5EF5-27AE-414E-9D6F-81DD909541B1}" srcId="{81161DB6-F774-478A-9C44-D6E6A995E09C}" destId="{61368629-E421-468E-AF4A-BE576CD338BA}" srcOrd="2" destOrd="0" parTransId="{16E8BCEA-899A-4545-A841-86F4C65ABBCC}" sibTransId="{D96138DC-67B3-4840-88B3-A437D783D7CA}"/>
    <dgm:cxn modelId="{9512488A-AC27-43EF-958A-3BBFEC3A764B}" srcId="{81161DB6-F774-478A-9C44-D6E6A995E09C}" destId="{B0D828EF-5817-414C-A581-EE148D6269AE}" srcOrd="0" destOrd="0" parTransId="{10FE6CBD-ADA0-42A3-A998-2AC5DE83D246}" sibTransId="{69576F3E-5D59-45B0-8BE6-552227291BB9}"/>
    <dgm:cxn modelId="{874B73CF-8156-4ED7-A016-CAE84136D16B}" type="presParOf" srcId="{6C2984B2-9CA7-403F-865F-458A9B4134FF}" destId="{2ADB18F9-7104-4017-8854-5F6F63CD75B8}" srcOrd="0" destOrd="0" presId="urn:microsoft.com/office/officeart/2005/8/layout/hierarchy4"/>
    <dgm:cxn modelId="{9240FC8E-D8AB-41EE-8945-3829D6F161D5}" type="presParOf" srcId="{2ADB18F9-7104-4017-8854-5F6F63CD75B8}" destId="{D6136838-6C31-4ED2-A276-0DDF9629C02F}" srcOrd="0" destOrd="0" presId="urn:microsoft.com/office/officeart/2005/8/layout/hierarchy4"/>
    <dgm:cxn modelId="{1393A528-ABA1-463E-98FF-2FB1845D78FA}" type="presParOf" srcId="{2ADB18F9-7104-4017-8854-5F6F63CD75B8}" destId="{67F4B1AB-D46D-408C-96A4-3C08CCDAF046}" srcOrd="1" destOrd="0" presId="urn:microsoft.com/office/officeart/2005/8/layout/hierarchy4"/>
    <dgm:cxn modelId="{7E7218FA-8DD0-442D-9738-0E90CF6D7FA8}" type="presParOf" srcId="{2ADB18F9-7104-4017-8854-5F6F63CD75B8}" destId="{0CD9D521-1ED7-4893-9770-DAD28C1BD501}" srcOrd="2" destOrd="0" presId="urn:microsoft.com/office/officeart/2005/8/layout/hierarchy4"/>
    <dgm:cxn modelId="{65CB56EB-839C-4322-9470-C02A5BBCF0C7}" type="presParOf" srcId="{0CD9D521-1ED7-4893-9770-DAD28C1BD501}" destId="{4B281073-F57E-4C99-B404-6EC7F5B5CBC9}" srcOrd="0" destOrd="0" presId="urn:microsoft.com/office/officeart/2005/8/layout/hierarchy4"/>
    <dgm:cxn modelId="{5068DB7B-5CC9-4EF0-8127-4397552A4FCC}" type="presParOf" srcId="{4B281073-F57E-4C99-B404-6EC7F5B5CBC9}" destId="{79692CE8-31FC-4AE5-A78A-F70600AA8597}" srcOrd="0" destOrd="0" presId="urn:microsoft.com/office/officeart/2005/8/layout/hierarchy4"/>
    <dgm:cxn modelId="{4B5B1B0B-23AD-44E3-BF3F-9664378AA3F9}" type="presParOf" srcId="{4B281073-F57E-4C99-B404-6EC7F5B5CBC9}" destId="{972EEAA6-FA41-4DDB-93B3-659FD55DF04C}" srcOrd="1" destOrd="0" presId="urn:microsoft.com/office/officeart/2005/8/layout/hierarchy4"/>
    <dgm:cxn modelId="{A4B830D8-3F6B-4B1D-BE2E-3ABEA40E2581}" type="presParOf" srcId="{0CD9D521-1ED7-4893-9770-DAD28C1BD501}" destId="{2DBA4DF2-4AB9-4052-BE81-1A04962AA977}" srcOrd="1" destOrd="0" presId="urn:microsoft.com/office/officeart/2005/8/layout/hierarchy4"/>
    <dgm:cxn modelId="{60369BA9-0EAA-49F7-B5D7-588C7A33E330}" type="presParOf" srcId="{0CD9D521-1ED7-4893-9770-DAD28C1BD501}" destId="{32823DC9-EAD5-45DB-8847-08769BF877CA}" srcOrd="2" destOrd="0" presId="urn:microsoft.com/office/officeart/2005/8/layout/hierarchy4"/>
    <dgm:cxn modelId="{8BE2B7FA-33B1-41C4-AC2E-1B77DC39F282}" type="presParOf" srcId="{32823DC9-EAD5-45DB-8847-08769BF877CA}" destId="{7945C622-7C63-4B57-8D60-E5EE4B9E2321}" srcOrd="0" destOrd="0" presId="urn:microsoft.com/office/officeart/2005/8/layout/hierarchy4"/>
    <dgm:cxn modelId="{D4BAB793-FE28-46A2-BD15-3CE9C3AFE4F3}" type="presParOf" srcId="{32823DC9-EAD5-45DB-8847-08769BF877CA}" destId="{2F2CAA0E-5DD8-4765-A463-EE6CAC3629A2}" srcOrd="1" destOrd="0" presId="urn:microsoft.com/office/officeart/2005/8/layout/hierarchy4"/>
    <dgm:cxn modelId="{70B706A9-B5CE-4619-A576-BDE686E0ABAC}" type="presParOf" srcId="{0CD9D521-1ED7-4893-9770-DAD28C1BD501}" destId="{FCF48F05-CDCF-4F19-A1B5-FCEECAD94CFD}" srcOrd="3" destOrd="0" presId="urn:microsoft.com/office/officeart/2005/8/layout/hierarchy4"/>
    <dgm:cxn modelId="{C48E88B0-0E6B-444C-BC2C-0DB362C6FDCA}" type="presParOf" srcId="{0CD9D521-1ED7-4893-9770-DAD28C1BD501}" destId="{315DF1CE-CE93-4C19-B928-FBB725D407B8}" srcOrd="4" destOrd="0" presId="urn:microsoft.com/office/officeart/2005/8/layout/hierarchy4"/>
    <dgm:cxn modelId="{41BBA00B-3634-4403-975F-6BF1E1103940}" type="presParOf" srcId="{315DF1CE-CE93-4C19-B928-FBB725D407B8}" destId="{CE111785-982C-4227-BC59-AA81489D0068}" srcOrd="0" destOrd="0" presId="urn:microsoft.com/office/officeart/2005/8/layout/hierarchy4"/>
    <dgm:cxn modelId="{48408BC3-DC25-4606-B110-2FFAA77DF7B2}" type="presParOf" srcId="{315DF1CE-CE93-4C19-B928-FBB725D407B8}" destId="{02B4A3D1-51CF-44DD-BD56-AB5B0C58060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31418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55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f37e0169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f37e0169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40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f37e0169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f37e0169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5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f37e0169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f37e0169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643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719fef0af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719fef0af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48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719fef0afa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719fef0afa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72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61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719fef0afa_0_2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 name="Google Shape;1378;g719fef0afa_0_2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29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2605" y="3651920"/>
            <a:ext cx="9140888" cy="1491551"/>
          </a:xfrm>
          <a:custGeom>
            <a:avLst/>
            <a:gdLst/>
            <a:ahLst/>
            <a:cxnLst/>
            <a:rect l="l" t="t" r="r" b="b"/>
            <a:pathLst>
              <a:path w="129856" h="25105" extrusionOk="0">
                <a:moveTo>
                  <a:pt x="174" y="1"/>
                </a:moveTo>
                <a:lnTo>
                  <a:pt x="1" y="25104"/>
                </a:lnTo>
                <a:lnTo>
                  <a:pt x="129856" y="25104"/>
                </a:lnTo>
                <a:lnTo>
                  <a:pt x="129856" y="3649"/>
                </a:lnTo>
                <a:cubicBezTo>
                  <a:pt x="112618" y="10125"/>
                  <a:pt x="94207" y="12447"/>
                  <a:pt x="76653" y="12447"/>
                </a:cubicBezTo>
                <a:cubicBezTo>
                  <a:pt x="43596" y="12447"/>
                  <a:pt x="13581" y="4215"/>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05" y="1644867"/>
            <a:ext cx="9141311" cy="1788494"/>
          </a:xfrm>
          <a:custGeom>
            <a:avLst/>
            <a:gdLst/>
            <a:ahLst/>
            <a:cxnLst/>
            <a:rect l="l" t="t" r="r" b="b"/>
            <a:pathLst>
              <a:path w="129862" h="30103" extrusionOk="0">
                <a:moveTo>
                  <a:pt x="129862" y="0"/>
                </a:moveTo>
                <a:lnTo>
                  <a:pt x="129857" y="2"/>
                </a:lnTo>
                <a:cubicBezTo>
                  <a:pt x="119952" y="447"/>
                  <a:pt x="111155" y="5362"/>
                  <a:pt x="101671" y="8633"/>
                </a:cubicBezTo>
                <a:cubicBezTo>
                  <a:pt x="94674" y="11046"/>
                  <a:pt x="87398" y="12578"/>
                  <a:pt x="80103" y="13847"/>
                </a:cubicBezTo>
                <a:cubicBezTo>
                  <a:pt x="73530" y="14992"/>
                  <a:pt x="66893" y="15931"/>
                  <a:pt x="60222" y="15931"/>
                </a:cubicBezTo>
                <a:cubicBezTo>
                  <a:pt x="60122" y="15931"/>
                  <a:pt x="60023" y="15931"/>
                  <a:pt x="59923" y="15931"/>
                </a:cubicBezTo>
                <a:cubicBezTo>
                  <a:pt x="53208" y="15900"/>
                  <a:pt x="46540" y="14905"/>
                  <a:pt x="39912" y="13834"/>
                </a:cubicBezTo>
                <a:cubicBezTo>
                  <a:pt x="26293" y="11638"/>
                  <a:pt x="12401" y="8981"/>
                  <a:pt x="174" y="2808"/>
                </a:cubicBezTo>
                <a:lnTo>
                  <a:pt x="1" y="14808"/>
                </a:lnTo>
                <a:cubicBezTo>
                  <a:pt x="11891" y="19268"/>
                  <a:pt x="44189" y="30103"/>
                  <a:pt x="73969" y="30103"/>
                </a:cubicBezTo>
                <a:cubicBezTo>
                  <a:pt x="74579" y="30103"/>
                  <a:pt x="75188" y="30098"/>
                  <a:pt x="75796" y="30089"/>
                </a:cubicBezTo>
                <a:cubicBezTo>
                  <a:pt x="103056" y="29672"/>
                  <a:pt x="121410" y="21708"/>
                  <a:pt x="129856" y="17112"/>
                </a:cubicBezTo>
                <a:lnTo>
                  <a:pt x="129856" y="15419"/>
                </a:lnTo>
                <a:lnTo>
                  <a:pt x="129857" y="13581"/>
                </a:lnTo>
                <a:lnTo>
                  <a:pt x="1298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05" y="0"/>
            <a:ext cx="9140888" cy="1331137"/>
          </a:xfrm>
          <a:custGeom>
            <a:avLst/>
            <a:gdLst/>
            <a:ahLst/>
            <a:cxnLst/>
            <a:rect l="l" t="t" r="r" b="b"/>
            <a:pathLst>
              <a:path w="129856" h="22405" extrusionOk="0">
                <a:moveTo>
                  <a:pt x="1" y="0"/>
                </a:moveTo>
                <a:lnTo>
                  <a:pt x="1" y="8728"/>
                </a:lnTo>
                <a:cubicBezTo>
                  <a:pt x="7460" y="13310"/>
                  <a:pt x="25482" y="22404"/>
                  <a:pt x="55880" y="22404"/>
                </a:cubicBezTo>
                <a:cubicBezTo>
                  <a:pt x="59198" y="22404"/>
                  <a:pt x="62662" y="22296"/>
                  <a:pt x="66277" y="22062"/>
                </a:cubicBezTo>
                <a:cubicBezTo>
                  <a:pt x="104263" y="19597"/>
                  <a:pt x="123321" y="10900"/>
                  <a:pt x="129856" y="7241"/>
                </a:cubicBezTo>
                <a:lnTo>
                  <a:pt x="129856" y="21"/>
                </a:lnTo>
                <a:lnTo>
                  <a:pt x="1" y="0"/>
                </a:lnTo>
                <a:close/>
              </a:path>
            </a:pathLst>
          </a:custGeom>
          <a:solidFill>
            <a:srgbClr val="66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2587" y="-183300"/>
            <a:ext cx="9309170" cy="3847455"/>
            <a:chOff x="-82587" y="-183300"/>
            <a:chExt cx="9309170" cy="3847455"/>
          </a:xfrm>
        </p:grpSpPr>
        <p:sp>
          <p:nvSpPr>
            <p:cNvPr id="14" name="Google Shape;14;p2"/>
            <p:cNvSpPr/>
            <p:nvPr/>
          </p:nvSpPr>
          <p:spPr>
            <a:xfrm>
              <a:off x="-82587" y="-183300"/>
              <a:ext cx="9309170" cy="3847455"/>
            </a:xfrm>
            <a:custGeom>
              <a:avLst/>
              <a:gdLst/>
              <a:ahLst/>
              <a:cxnLst/>
              <a:rect l="l" t="t" r="r" b="b"/>
              <a:pathLst>
                <a:path w="91041" h="34988" extrusionOk="0">
                  <a:moveTo>
                    <a:pt x="3749" y="1"/>
                  </a:moveTo>
                  <a:cubicBezTo>
                    <a:pt x="950" y="3293"/>
                    <a:pt x="0" y="7970"/>
                    <a:pt x="1196" y="12204"/>
                  </a:cubicBezTo>
                  <a:cubicBezTo>
                    <a:pt x="2958" y="18449"/>
                    <a:pt x="8626" y="22563"/>
                    <a:pt x="14685" y="24088"/>
                  </a:cubicBezTo>
                  <a:cubicBezTo>
                    <a:pt x="18326" y="25005"/>
                    <a:pt x="21842" y="25676"/>
                    <a:pt x="25203" y="27421"/>
                  </a:cubicBezTo>
                  <a:cubicBezTo>
                    <a:pt x="28708" y="29238"/>
                    <a:pt x="31955" y="31535"/>
                    <a:pt x="35576" y="33132"/>
                  </a:cubicBezTo>
                  <a:cubicBezTo>
                    <a:pt x="38351" y="34357"/>
                    <a:pt x="41323" y="34988"/>
                    <a:pt x="44289" y="34988"/>
                  </a:cubicBezTo>
                  <a:cubicBezTo>
                    <a:pt x="47525" y="34988"/>
                    <a:pt x="50753" y="34237"/>
                    <a:pt x="53709" y="32686"/>
                  </a:cubicBezTo>
                  <a:cubicBezTo>
                    <a:pt x="57838" y="30520"/>
                    <a:pt x="61160" y="27392"/>
                    <a:pt x="65751" y="26132"/>
                  </a:cubicBezTo>
                  <a:cubicBezTo>
                    <a:pt x="70582" y="24805"/>
                    <a:pt x="75725" y="24630"/>
                    <a:pt x="80262" y="22328"/>
                  </a:cubicBezTo>
                  <a:cubicBezTo>
                    <a:pt x="84265" y="20298"/>
                    <a:pt x="87732" y="16964"/>
                    <a:pt x="89395" y="12743"/>
                  </a:cubicBezTo>
                  <a:cubicBezTo>
                    <a:pt x="91040" y="8567"/>
                    <a:pt x="90720" y="3737"/>
                    <a:pt x="88355" y="16"/>
                  </a:cubicBezTo>
                  <a:lnTo>
                    <a:pt x="37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950" y="-15675"/>
              <a:ext cx="9154800" cy="69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1517313" y="1101225"/>
            <a:ext cx="6111900" cy="92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b="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7" name="Google Shape;17;p2"/>
          <p:cNvSpPr txBox="1">
            <a:spLocks noGrp="1"/>
          </p:cNvSpPr>
          <p:nvPr>
            <p:ph type="subTitle" idx="1"/>
          </p:nvPr>
        </p:nvSpPr>
        <p:spPr>
          <a:xfrm>
            <a:off x="3678000" y="3720125"/>
            <a:ext cx="1788000" cy="36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Londrina Solid"/>
              <a:buNone/>
              <a:defRPr sz="2800">
                <a:latin typeface="Londrina Solid"/>
                <a:ea typeface="Londrina Solid"/>
                <a:cs typeface="Londrina Solid"/>
                <a:sym typeface="Londrina Soli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p:cSld name="ONE_COLUMN_TEXT_1">
    <p:spTree>
      <p:nvGrpSpPr>
        <p:cNvPr id="1" name="Shape 94"/>
        <p:cNvGrpSpPr/>
        <p:nvPr/>
      </p:nvGrpSpPr>
      <p:grpSpPr>
        <a:xfrm>
          <a:off x="0" y="0"/>
          <a:ext cx="0" cy="0"/>
          <a:chOff x="0" y="0"/>
          <a:chExt cx="0" cy="0"/>
        </a:xfrm>
      </p:grpSpPr>
      <p:sp>
        <p:nvSpPr>
          <p:cNvPr id="95" name="Google Shape;95;p16"/>
          <p:cNvSpPr/>
          <p:nvPr/>
        </p:nvSpPr>
        <p:spPr>
          <a:xfrm>
            <a:off x="-55200" y="1050"/>
            <a:ext cx="9220500" cy="720900"/>
          </a:xfrm>
          <a:prstGeom prst="rect">
            <a:avLst/>
          </a:pr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txBox="1">
            <a:spLocks noGrp="1"/>
          </p:cNvSpPr>
          <p:nvPr>
            <p:ph type="body" idx="1"/>
          </p:nvPr>
        </p:nvSpPr>
        <p:spPr>
          <a:xfrm>
            <a:off x="2681850" y="1046700"/>
            <a:ext cx="3780300" cy="448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42900" algn="ctr" rtl="0">
              <a:spcBef>
                <a:spcPts val="160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a:endParaRPr/>
          </a:p>
        </p:txBody>
      </p:sp>
      <p:sp>
        <p:nvSpPr>
          <p:cNvPr id="97" name="Google Shape;97;p16"/>
          <p:cNvSpPr txBox="1">
            <a:spLocks noGrp="1"/>
          </p:cNvSpPr>
          <p:nvPr>
            <p:ph type="title"/>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sign 6">
  <p:cSld name="BLANK_1">
    <p:bg>
      <p:bgPr>
        <a:solidFill>
          <a:schemeClr val="accent5"/>
        </a:solidFill>
        <a:effectLst/>
      </p:bgPr>
    </p:bg>
    <p:spTree>
      <p:nvGrpSpPr>
        <p:cNvPr id="1" name="Shape 145"/>
        <p:cNvGrpSpPr/>
        <p:nvPr/>
      </p:nvGrpSpPr>
      <p:grpSpPr>
        <a:xfrm>
          <a:off x="0" y="0"/>
          <a:ext cx="0" cy="0"/>
          <a:chOff x="0" y="0"/>
          <a:chExt cx="0" cy="0"/>
        </a:xfrm>
      </p:grpSpPr>
      <p:grpSp>
        <p:nvGrpSpPr>
          <p:cNvPr id="146" name="Google Shape;146;p25"/>
          <p:cNvGrpSpPr/>
          <p:nvPr/>
        </p:nvGrpSpPr>
        <p:grpSpPr>
          <a:xfrm>
            <a:off x="0" y="2393330"/>
            <a:ext cx="9191844" cy="2750179"/>
            <a:chOff x="238125" y="3030018"/>
            <a:chExt cx="7142625" cy="2137057"/>
          </a:xfrm>
        </p:grpSpPr>
        <p:sp>
          <p:nvSpPr>
            <p:cNvPr id="147" name="Google Shape;147;p25"/>
            <p:cNvSpPr/>
            <p:nvPr/>
          </p:nvSpPr>
          <p:spPr>
            <a:xfrm>
              <a:off x="238125" y="3722625"/>
              <a:ext cx="7142625" cy="1444450"/>
            </a:xfrm>
            <a:custGeom>
              <a:avLst/>
              <a:gdLst/>
              <a:ahLst/>
              <a:cxnLst/>
              <a:rect l="l" t="t" r="r" b="b"/>
              <a:pathLst>
                <a:path w="285705" h="57778" extrusionOk="0">
                  <a:moveTo>
                    <a:pt x="285704" y="57778"/>
                  </a:moveTo>
                  <a:lnTo>
                    <a:pt x="0" y="57778"/>
                  </a:lnTo>
                  <a:lnTo>
                    <a:pt x="0" y="2623"/>
                  </a:lnTo>
                  <a:cubicBezTo>
                    <a:pt x="26217" y="1"/>
                    <a:pt x="54247" y="1"/>
                    <a:pt x="71641" y="8320"/>
                  </a:cubicBezTo>
                  <a:cubicBezTo>
                    <a:pt x="111973" y="27629"/>
                    <a:pt x="165362" y="23949"/>
                    <a:pt x="218552" y="18504"/>
                  </a:cubicBezTo>
                  <a:cubicBezTo>
                    <a:pt x="237255" y="16588"/>
                    <a:pt x="261808" y="14824"/>
                    <a:pt x="285704" y="133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p:nvPr/>
          </p:nvSpPr>
          <p:spPr>
            <a:xfrm>
              <a:off x="238125" y="3030018"/>
              <a:ext cx="7142625" cy="1470925"/>
            </a:xfrm>
            <a:custGeom>
              <a:avLst/>
              <a:gdLst/>
              <a:ahLst/>
              <a:cxnLst/>
              <a:rect l="l" t="t" r="r" b="b"/>
              <a:pathLst>
                <a:path w="285705" h="58837" extrusionOk="0">
                  <a:moveTo>
                    <a:pt x="0" y="58836"/>
                  </a:moveTo>
                  <a:lnTo>
                    <a:pt x="0" y="1"/>
                  </a:lnTo>
                  <a:cubicBezTo>
                    <a:pt x="5042" y="505"/>
                    <a:pt x="10386" y="1513"/>
                    <a:pt x="15981" y="3077"/>
                  </a:cubicBezTo>
                  <a:cubicBezTo>
                    <a:pt x="57675" y="14924"/>
                    <a:pt x="54549" y="23496"/>
                    <a:pt x="101235" y="25260"/>
                  </a:cubicBezTo>
                  <a:cubicBezTo>
                    <a:pt x="147919" y="27025"/>
                    <a:pt x="193141" y="9580"/>
                    <a:pt x="231507" y="8824"/>
                  </a:cubicBezTo>
                  <a:cubicBezTo>
                    <a:pt x="249506" y="8471"/>
                    <a:pt x="269521" y="11294"/>
                    <a:pt x="285704" y="14370"/>
                  </a:cubicBezTo>
                  <a:lnTo>
                    <a:pt x="285704" y="57978"/>
                  </a:lnTo>
                  <a:lnTo>
                    <a:pt x="195310" y="51979"/>
                  </a:lnTo>
                  <a:cubicBezTo>
                    <a:pt x="195310" y="51979"/>
                    <a:pt x="61255" y="56618"/>
                    <a:pt x="0" y="588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p:nvPr/>
          </p:nvSpPr>
          <p:spPr>
            <a:xfrm>
              <a:off x="238125" y="4863275"/>
              <a:ext cx="7142625" cy="303800"/>
            </a:xfrm>
            <a:custGeom>
              <a:avLst/>
              <a:gdLst/>
              <a:ahLst/>
              <a:cxnLst/>
              <a:rect l="l" t="t" r="r" b="b"/>
              <a:pathLst>
                <a:path w="285705" h="12152" extrusionOk="0">
                  <a:moveTo>
                    <a:pt x="285704" y="12152"/>
                  </a:moveTo>
                  <a:lnTo>
                    <a:pt x="0" y="12152"/>
                  </a:lnTo>
                  <a:lnTo>
                    <a:pt x="0" y="4942"/>
                  </a:lnTo>
                  <a:lnTo>
                    <a:pt x="4488" y="3530"/>
                  </a:lnTo>
                  <a:lnTo>
                    <a:pt x="10940" y="9328"/>
                  </a:lnTo>
                  <a:lnTo>
                    <a:pt x="26267" y="2874"/>
                  </a:lnTo>
                  <a:cubicBezTo>
                    <a:pt x="26267" y="2874"/>
                    <a:pt x="40938" y="7866"/>
                    <a:pt x="40938" y="9984"/>
                  </a:cubicBezTo>
                  <a:cubicBezTo>
                    <a:pt x="40938" y="12152"/>
                    <a:pt x="52029" y="4438"/>
                    <a:pt x="52029" y="4438"/>
                  </a:cubicBezTo>
                  <a:lnTo>
                    <a:pt x="62163" y="8672"/>
                  </a:lnTo>
                  <a:lnTo>
                    <a:pt x="70834" y="3782"/>
                  </a:lnTo>
                  <a:lnTo>
                    <a:pt x="76278" y="9328"/>
                  </a:lnTo>
                  <a:lnTo>
                    <a:pt x="83640" y="5546"/>
                  </a:lnTo>
                  <a:lnTo>
                    <a:pt x="87824" y="8976"/>
                  </a:lnTo>
                  <a:lnTo>
                    <a:pt x="96747" y="4538"/>
                  </a:lnTo>
                  <a:lnTo>
                    <a:pt x="102293" y="9228"/>
                  </a:lnTo>
                  <a:lnTo>
                    <a:pt x="109856" y="3682"/>
                  </a:lnTo>
                  <a:lnTo>
                    <a:pt x="114847" y="8420"/>
                  </a:lnTo>
                  <a:lnTo>
                    <a:pt x="121098" y="3430"/>
                  </a:lnTo>
                  <a:lnTo>
                    <a:pt x="126190" y="7664"/>
                  </a:lnTo>
                  <a:lnTo>
                    <a:pt x="131988" y="4338"/>
                  </a:lnTo>
                  <a:lnTo>
                    <a:pt x="137433" y="8674"/>
                  </a:lnTo>
                  <a:lnTo>
                    <a:pt x="144743" y="4338"/>
                  </a:lnTo>
                  <a:lnTo>
                    <a:pt x="150187" y="8674"/>
                  </a:lnTo>
                  <a:lnTo>
                    <a:pt x="158305" y="4086"/>
                  </a:lnTo>
                  <a:lnTo>
                    <a:pt x="164002" y="9126"/>
                  </a:lnTo>
                  <a:lnTo>
                    <a:pt x="171312" y="3530"/>
                  </a:lnTo>
                  <a:lnTo>
                    <a:pt x="177008" y="8874"/>
                  </a:lnTo>
                  <a:lnTo>
                    <a:pt x="184975" y="2976"/>
                  </a:lnTo>
                  <a:lnTo>
                    <a:pt x="188453" y="7766"/>
                  </a:lnTo>
                  <a:lnTo>
                    <a:pt x="194201" y="3228"/>
                  </a:lnTo>
                  <a:lnTo>
                    <a:pt x="197579" y="7210"/>
                  </a:lnTo>
                  <a:lnTo>
                    <a:pt x="203326" y="2674"/>
                  </a:lnTo>
                  <a:lnTo>
                    <a:pt x="209326" y="7766"/>
                  </a:lnTo>
                  <a:lnTo>
                    <a:pt x="217996" y="2422"/>
                  </a:lnTo>
                  <a:lnTo>
                    <a:pt x="228685" y="8018"/>
                  </a:lnTo>
                  <a:lnTo>
                    <a:pt x="238011" y="1110"/>
                  </a:lnTo>
                  <a:lnTo>
                    <a:pt x="247136" y="6000"/>
                  </a:lnTo>
                  <a:lnTo>
                    <a:pt x="261808" y="1"/>
                  </a:lnTo>
                  <a:lnTo>
                    <a:pt x="267605" y="6000"/>
                  </a:lnTo>
                  <a:lnTo>
                    <a:pt x="275269" y="454"/>
                  </a:lnTo>
                  <a:cubicBezTo>
                    <a:pt x="275269" y="454"/>
                    <a:pt x="281773" y="4336"/>
                    <a:pt x="285704" y="62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25"/>
          <p:cNvSpPr/>
          <p:nvPr/>
        </p:nvSpPr>
        <p:spPr>
          <a:xfrm>
            <a:off x="1818688" y="215400"/>
            <a:ext cx="5506625" cy="4516000"/>
          </a:xfrm>
          <a:custGeom>
            <a:avLst/>
            <a:gdLst/>
            <a:ahLst/>
            <a:cxnLst/>
            <a:rect l="l" t="t" r="r" b="b"/>
            <a:pathLst>
              <a:path w="220265" h="180640" extrusionOk="0">
                <a:moveTo>
                  <a:pt x="156793" y="9075"/>
                </a:moveTo>
                <a:cubicBezTo>
                  <a:pt x="132795" y="11344"/>
                  <a:pt x="102242" y="16689"/>
                  <a:pt x="87774" y="16689"/>
                </a:cubicBezTo>
                <a:cubicBezTo>
                  <a:pt x="54752" y="16689"/>
                  <a:pt x="18300" y="0"/>
                  <a:pt x="11242" y="37006"/>
                </a:cubicBezTo>
                <a:cubicBezTo>
                  <a:pt x="9782" y="44720"/>
                  <a:pt x="15024" y="67305"/>
                  <a:pt x="15074" y="90900"/>
                </a:cubicBezTo>
                <a:cubicBezTo>
                  <a:pt x="15176" y="113687"/>
                  <a:pt x="1" y="166018"/>
                  <a:pt x="31509" y="172875"/>
                </a:cubicBezTo>
                <a:cubicBezTo>
                  <a:pt x="51474" y="177210"/>
                  <a:pt x="79707" y="172422"/>
                  <a:pt x="107083" y="171110"/>
                </a:cubicBezTo>
                <a:cubicBezTo>
                  <a:pt x="130577" y="170000"/>
                  <a:pt x="215829" y="180639"/>
                  <a:pt x="218753" y="144641"/>
                </a:cubicBezTo>
                <a:cubicBezTo>
                  <a:pt x="219710" y="133096"/>
                  <a:pt x="215980" y="109351"/>
                  <a:pt x="215980" y="83186"/>
                </a:cubicBezTo>
                <a:cubicBezTo>
                  <a:pt x="215980" y="70329"/>
                  <a:pt x="220265" y="49962"/>
                  <a:pt x="219862" y="43710"/>
                </a:cubicBezTo>
                <a:cubicBezTo>
                  <a:pt x="217997" y="13965"/>
                  <a:pt x="180740" y="6856"/>
                  <a:pt x="156793" y="907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wo Columns ">
  <p:cSld name="ONE_COLUMN_TEXT_1_3">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1465604" y="3077575"/>
            <a:ext cx="2485200" cy="69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 name="Google Shape;162;p27"/>
          <p:cNvSpPr txBox="1">
            <a:spLocks noGrp="1"/>
          </p:cNvSpPr>
          <p:nvPr>
            <p:ph type="subTitle" idx="1"/>
          </p:nvPr>
        </p:nvSpPr>
        <p:spPr>
          <a:xfrm>
            <a:off x="1465604" y="3746870"/>
            <a:ext cx="24852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3" name="Google Shape;163;p27"/>
          <p:cNvSpPr txBox="1">
            <a:spLocks noGrp="1"/>
          </p:cNvSpPr>
          <p:nvPr>
            <p:ph type="title" idx="2"/>
          </p:nvPr>
        </p:nvSpPr>
        <p:spPr>
          <a:xfrm>
            <a:off x="5193196" y="3077575"/>
            <a:ext cx="2485200" cy="69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27"/>
          <p:cNvSpPr txBox="1">
            <a:spLocks noGrp="1"/>
          </p:cNvSpPr>
          <p:nvPr>
            <p:ph type="subTitle" idx="3"/>
          </p:nvPr>
        </p:nvSpPr>
        <p:spPr>
          <a:xfrm>
            <a:off x="5193196" y="3746870"/>
            <a:ext cx="24852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5" name="Google Shape;165;p27"/>
          <p:cNvSpPr/>
          <p:nvPr/>
        </p:nvSpPr>
        <p:spPr>
          <a:xfrm>
            <a:off x="-55200" y="1050"/>
            <a:ext cx="9220500" cy="720900"/>
          </a:xfrm>
          <a:prstGeom prst="rect">
            <a:avLst/>
          </a:prstGeom>
          <a:solidFill>
            <a:srgbClr val="A7E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txBox="1">
            <a:spLocks noGrp="1"/>
          </p:cNvSpPr>
          <p:nvPr>
            <p:ph type="title" idx="4"/>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ix Columns ">
  <p:cSld name="ONE_COLUMN_TEXT_1_1_2">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969375" y="3456400"/>
            <a:ext cx="21276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9" name="Google Shape;169;p28"/>
          <p:cNvSpPr txBox="1">
            <a:spLocks noGrp="1"/>
          </p:cNvSpPr>
          <p:nvPr>
            <p:ph type="subTitle" idx="1"/>
          </p:nvPr>
        </p:nvSpPr>
        <p:spPr>
          <a:xfrm>
            <a:off x="969363" y="3834395"/>
            <a:ext cx="21276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0" name="Google Shape;170;p28"/>
          <p:cNvSpPr txBox="1">
            <a:spLocks noGrp="1"/>
          </p:cNvSpPr>
          <p:nvPr>
            <p:ph type="title" idx="2"/>
          </p:nvPr>
        </p:nvSpPr>
        <p:spPr>
          <a:xfrm>
            <a:off x="3508213" y="3456400"/>
            <a:ext cx="21276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1" name="Google Shape;171;p28"/>
          <p:cNvSpPr txBox="1">
            <a:spLocks noGrp="1"/>
          </p:cNvSpPr>
          <p:nvPr>
            <p:ph type="subTitle" idx="3"/>
          </p:nvPr>
        </p:nvSpPr>
        <p:spPr>
          <a:xfrm>
            <a:off x="3508200" y="3834395"/>
            <a:ext cx="21276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2" name="Google Shape;172;p28"/>
          <p:cNvSpPr txBox="1">
            <a:spLocks noGrp="1"/>
          </p:cNvSpPr>
          <p:nvPr>
            <p:ph type="title" idx="4"/>
          </p:nvPr>
        </p:nvSpPr>
        <p:spPr>
          <a:xfrm>
            <a:off x="6047050" y="3456400"/>
            <a:ext cx="21276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3" name="Google Shape;173;p28"/>
          <p:cNvSpPr txBox="1">
            <a:spLocks noGrp="1"/>
          </p:cNvSpPr>
          <p:nvPr>
            <p:ph type="subTitle" idx="5"/>
          </p:nvPr>
        </p:nvSpPr>
        <p:spPr>
          <a:xfrm>
            <a:off x="6047038" y="3834395"/>
            <a:ext cx="21276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4" name="Google Shape;174;p28"/>
          <p:cNvSpPr txBox="1">
            <a:spLocks noGrp="1"/>
          </p:cNvSpPr>
          <p:nvPr>
            <p:ph type="title" idx="6"/>
          </p:nvPr>
        </p:nvSpPr>
        <p:spPr>
          <a:xfrm>
            <a:off x="969363" y="1791875"/>
            <a:ext cx="21276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 name="Google Shape;175;p28"/>
          <p:cNvSpPr txBox="1">
            <a:spLocks noGrp="1"/>
          </p:cNvSpPr>
          <p:nvPr>
            <p:ph type="subTitle" idx="7"/>
          </p:nvPr>
        </p:nvSpPr>
        <p:spPr>
          <a:xfrm>
            <a:off x="969350" y="2169870"/>
            <a:ext cx="21276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6" name="Google Shape;176;p28"/>
          <p:cNvSpPr txBox="1">
            <a:spLocks noGrp="1"/>
          </p:cNvSpPr>
          <p:nvPr>
            <p:ph type="title" idx="8"/>
          </p:nvPr>
        </p:nvSpPr>
        <p:spPr>
          <a:xfrm>
            <a:off x="3508200" y="1791875"/>
            <a:ext cx="21276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7" name="Google Shape;177;p28"/>
          <p:cNvSpPr txBox="1">
            <a:spLocks noGrp="1"/>
          </p:cNvSpPr>
          <p:nvPr>
            <p:ph type="subTitle" idx="9"/>
          </p:nvPr>
        </p:nvSpPr>
        <p:spPr>
          <a:xfrm>
            <a:off x="3508188" y="2169870"/>
            <a:ext cx="21276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8" name="Google Shape;178;p28"/>
          <p:cNvSpPr txBox="1">
            <a:spLocks noGrp="1"/>
          </p:cNvSpPr>
          <p:nvPr>
            <p:ph type="title" idx="13"/>
          </p:nvPr>
        </p:nvSpPr>
        <p:spPr>
          <a:xfrm>
            <a:off x="6047038" y="1791875"/>
            <a:ext cx="2127600" cy="48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9" name="Google Shape;179;p28"/>
          <p:cNvSpPr txBox="1">
            <a:spLocks noGrp="1"/>
          </p:cNvSpPr>
          <p:nvPr>
            <p:ph type="subTitle" idx="14"/>
          </p:nvPr>
        </p:nvSpPr>
        <p:spPr>
          <a:xfrm>
            <a:off x="6047026" y="2169870"/>
            <a:ext cx="21276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0" name="Google Shape;180;p28"/>
          <p:cNvSpPr/>
          <p:nvPr/>
        </p:nvSpPr>
        <p:spPr>
          <a:xfrm>
            <a:off x="-55200" y="1050"/>
            <a:ext cx="9220500" cy="720900"/>
          </a:xfrm>
          <a:prstGeom prst="rect">
            <a:avLst/>
          </a:prstGeom>
          <a:solidFill>
            <a:srgbClr val="F2A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txBox="1">
            <a:spLocks noGrp="1"/>
          </p:cNvSpPr>
          <p:nvPr>
            <p:ph type="title" idx="15"/>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our Columns ">
  <p:cSld name="ONE_COLUMN_TEXT_1_2">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1674025" y="3427425"/>
            <a:ext cx="2538300" cy="4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4" name="Google Shape;184;p29"/>
          <p:cNvSpPr txBox="1">
            <a:spLocks noGrp="1"/>
          </p:cNvSpPr>
          <p:nvPr>
            <p:ph type="subTitle" idx="1"/>
          </p:nvPr>
        </p:nvSpPr>
        <p:spPr>
          <a:xfrm>
            <a:off x="1674025" y="3818173"/>
            <a:ext cx="25383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9"/>
          <p:cNvSpPr txBox="1">
            <a:spLocks noGrp="1"/>
          </p:cNvSpPr>
          <p:nvPr>
            <p:ph type="title" idx="2"/>
          </p:nvPr>
        </p:nvSpPr>
        <p:spPr>
          <a:xfrm>
            <a:off x="4931672" y="3427425"/>
            <a:ext cx="2538300" cy="4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6" name="Google Shape;186;p29"/>
          <p:cNvSpPr txBox="1">
            <a:spLocks noGrp="1"/>
          </p:cNvSpPr>
          <p:nvPr>
            <p:ph type="subTitle" idx="3"/>
          </p:nvPr>
        </p:nvSpPr>
        <p:spPr>
          <a:xfrm>
            <a:off x="4931669" y="3818173"/>
            <a:ext cx="25383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29"/>
          <p:cNvSpPr txBox="1">
            <a:spLocks noGrp="1"/>
          </p:cNvSpPr>
          <p:nvPr>
            <p:ph type="title" idx="4"/>
          </p:nvPr>
        </p:nvSpPr>
        <p:spPr>
          <a:xfrm>
            <a:off x="1674025" y="1612650"/>
            <a:ext cx="2538300" cy="4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8" name="Google Shape;188;p29"/>
          <p:cNvSpPr txBox="1">
            <a:spLocks noGrp="1"/>
          </p:cNvSpPr>
          <p:nvPr>
            <p:ph type="subTitle" idx="5"/>
          </p:nvPr>
        </p:nvSpPr>
        <p:spPr>
          <a:xfrm>
            <a:off x="1674025" y="2003398"/>
            <a:ext cx="25383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29"/>
          <p:cNvSpPr txBox="1">
            <a:spLocks noGrp="1"/>
          </p:cNvSpPr>
          <p:nvPr>
            <p:ph type="title" idx="6"/>
          </p:nvPr>
        </p:nvSpPr>
        <p:spPr>
          <a:xfrm>
            <a:off x="4931672" y="1612650"/>
            <a:ext cx="2538300" cy="4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0" name="Google Shape;190;p29"/>
          <p:cNvSpPr txBox="1">
            <a:spLocks noGrp="1"/>
          </p:cNvSpPr>
          <p:nvPr>
            <p:ph type="subTitle" idx="7"/>
          </p:nvPr>
        </p:nvSpPr>
        <p:spPr>
          <a:xfrm>
            <a:off x="4931669" y="2003398"/>
            <a:ext cx="25383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29"/>
          <p:cNvSpPr/>
          <p:nvPr/>
        </p:nvSpPr>
        <p:spPr>
          <a:xfrm>
            <a:off x="-55200" y="1050"/>
            <a:ext cx="9220500" cy="720900"/>
          </a:xfrm>
          <a:prstGeom prst="rect">
            <a:avLst/>
          </a:pr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txBox="1">
            <a:spLocks noGrp="1"/>
          </p:cNvSpPr>
          <p:nvPr>
            <p:ph type="title" idx="8"/>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p29"/>
          <p:cNvSpPr/>
          <p:nvPr/>
        </p:nvSpPr>
        <p:spPr>
          <a:xfrm rot="-4217942">
            <a:off x="6523195" y="2729430"/>
            <a:ext cx="4682377" cy="2539135"/>
          </a:xfrm>
          <a:custGeom>
            <a:avLst/>
            <a:gdLst/>
            <a:ahLst/>
            <a:cxnLst/>
            <a:rect l="l" t="t" r="r" b="b"/>
            <a:pathLst>
              <a:path w="77386" h="35418" extrusionOk="0">
                <a:moveTo>
                  <a:pt x="9118" y="0"/>
                </a:moveTo>
                <a:cubicBezTo>
                  <a:pt x="8417" y="0"/>
                  <a:pt x="7719" y="80"/>
                  <a:pt x="7048" y="276"/>
                </a:cubicBezTo>
                <a:cubicBezTo>
                  <a:pt x="1" y="2341"/>
                  <a:pt x="3792" y="9901"/>
                  <a:pt x="6076" y="14064"/>
                </a:cubicBezTo>
                <a:cubicBezTo>
                  <a:pt x="7987" y="17527"/>
                  <a:pt x="10795" y="20412"/>
                  <a:pt x="13778" y="23012"/>
                </a:cubicBezTo>
                <a:cubicBezTo>
                  <a:pt x="17547" y="26290"/>
                  <a:pt x="21677" y="29174"/>
                  <a:pt x="26200" y="31261"/>
                </a:cubicBezTo>
                <a:cubicBezTo>
                  <a:pt x="32498" y="34160"/>
                  <a:pt x="39402" y="35417"/>
                  <a:pt x="46355" y="35417"/>
                </a:cubicBezTo>
                <a:cubicBezTo>
                  <a:pt x="50981" y="35417"/>
                  <a:pt x="55629" y="34861"/>
                  <a:pt x="60134" y="33861"/>
                </a:cubicBezTo>
                <a:cubicBezTo>
                  <a:pt x="65980" y="32561"/>
                  <a:pt x="72251" y="30059"/>
                  <a:pt x="74829" y="24651"/>
                </a:cubicBezTo>
                <a:cubicBezTo>
                  <a:pt x="77386" y="19297"/>
                  <a:pt x="74906" y="12119"/>
                  <a:pt x="69585" y="9486"/>
                </a:cubicBezTo>
                <a:cubicBezTo>
                  <a:pt x="67586" y="8492"/>
                  <a:pt x="65335" y="8099"/>
                  <a:pt x="63095" y="8055"/>
                </a:cubicBezTo>
                <a:cubicBezTo>
                  <a:pt x="62924" y="8051"/>
                  <a:pt x="62754" y="8050"/>
                  <a:pt x="62583" y="8050"/>
                </a:cubicBezTo>
                <a:cubicBezTo>
                  <a:pt x="57191" y="8050"/>
                  <a:pt x="51934" y="9844"/>
                  <a:pt x="46554" y="10459"/>
                </a:cubicBezTo>
                <a:cubicBezTo>
                  <a:pt x="45177" y="10614"/>
                  <a:pt x="43797" y="10691"/>
                  <a:pt x="42420" y="10691"/>
                </a:cubicBezTo>
                <a:cubicBezTo>
                  <a:pt x="37196" y="10691"/>
                  <a:pt x="32015" y="9583"/>
                  <a:pt x="27216" y="7421"/>
                </a:cubicBezTo>
                <a:cubicBezTo>
                  <a:pt x="21906" y="5018"/>
                  <a:pt x="17077" y="1325"/>
                  <a:pt x="11352" y="232"/>
                </a:cubicBezTo>
                <a:cubicBezTo>
                  <a:pt x="10620" y="92"/>
                  <a:pt x="9866" y="0"/>
                  <a:pt x="9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hree Columns">
  <p:cSld name="ONE_COLUMN_TEXT_1_4">
    <p:bg>
      <p:bgPr>
        <a:solidFill>
          <a:schemeClr val="lt2"/>
        </a:solidFill>
        <a:effectLst/>
      </p:bgPr>
    </p:bg>
    <p:spTree>
      <p:nvGrpSpPr>
        <p:cNvPr id="1" name="Shape 194"/>
        <p:cNvGrpSpPr/>
        <p:nvPr/>
      </p:nvGrpSpPr>
      <p:grpSpPr>
        <a:xfrm>
          <a:off x="0" y="0"/>
          <a:ext cx="0" cy="0"/>
          <a:chOff x="0" y="0"/>
          <a:chExt cx="0" cy="0"/>
        </a:xfrm>
      </p:grpSpPr>
      <p:grpSp>
        <p:nvGrpSpPr>
          <p:cNvPr id="195" name="Google Shape;195;p30"/>
          <p:cNvGrpSpPr/>
          <p:nvPr/>
        </p:nvGrpSpPr>
        <p:grpSpPr>
          <a:xfrm rot="10800000">
            <a:off x="-395560" y="904090"/>
            <a:ext cx="9901233" cy="4585782"/>
            <a:chOff x="-82587" y="-183300"/>
            <a:chExt cx="9309170" cy="3847455"/>
          </a:xfrm>
        </p:grpSpPr>
        <p:sp>
          <p:nvSpPr>
            <p:cNvPr id="196" name="Google Shape;196;p30"/>
            <p:cNvSpPr/>
            <p:nvPr/>
          </p:nvSpPr>
          <p:spPr>
            <a:xfrm>
              <a:off x="-82587" y="-183300"/>
              <a:ext cx="9309170" cy="3847455"/>
            </a:xfrm>
            <a:custGeom>
              <a:avLst/>
              <a:gdLst/>
              <a:ahLst/>
              <a:cxnLst/>
              <a:rect l="l" t="t" r="r" b="b"/>
              <a:pathLst>
                <a:path w="91041" h="34988" extrusionOk="0">
                  <a:moveTo>
                    <a:pt x="3749" y="1"/>
                  </a:moveTo>
                  <a:cubicBezTo>
                    <a:pt x="950" y="3293"/>
                    <a:pt x="0" y="7970"/>
                    <a:pt x="1196" y="12204"/>
                  </a:cubicBezTo>
                  <a:cubicBezTo>
                    <a:pt x="2958" y="18449"/>
                    <a:pt x="8626" y="22563"/>
                    <a:pt x="14685" y="24088"/>
                  </a:cubicBezTo>
                  <a:cubicBezTo>
                    <a:pt x="18326" y="25005"/>
                    <a:pt x="21842" y="25676"/>
                    <a:pt x="25203" y="27421"/>
                  </a:cubicBezTo>
                  <a:cubicBezTo>
                    <a:pt x="28708" y="29238"/>
                    <a:pt x="31955" y="31535"/>
                    <a:pt x="35576" y="33132"/>
                  </a:cubicBezTo>
                  <a:cubicBezTo>
                    <a:pt x="38351" y="34357"/>
                    <a:pt x="41323" y="34988"/>
                    <a:pt x="44289" y="34988"/>
                  </a:cubicBezTo>
                  <a:cubicBezTo>
                    <a:pt x="47525" y="34988"/>
                    <a:pt x="50753" y="34237"/>
                    <a:pt x="53709" y="32686"/>
                  </a:cubicBezTo>
                  <a:cubicBezTo>
                    <a:pt x="57838" y="30520"/>
                    <a:pt x="61160" y="27392"/>
                    <a:pt x="65751" y="26132"/>
                  </a:cubicBezTo>
                  <a:cubicBezTo>
                    <a:pt x="70582" y="24805"/>
                    <a:pt x="75725" y="24630"/>
                    <a:pt x="80262" y="22328"/>
                  </a:cubicBezTo>
                  <a:cubicBezTo>
                    <a:pt x="84265" y="20298"/>
                    <a:pt x="87732" y="16964"/>
                    <a:pt x="89395" y="12743"/>
                  </a:cubicBezTo>
                  <a:cubicBezTo>
                    <a:pt x="91040" y="8567"/>
                    <a:pt x="90720" y="3737"/>
                    <a:pt x="88355" y="16"/>
                  </a:cubicBezTo>
                  <a:lnTo>
                    <a:pt x="37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10950" y="-15675"/>
              <a:ext cx="9154800" cy="69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30"/>
          <p:cNvSpPr txBox="1">
            <a:spLocks noGrp="1"/>
          </p:cNvSpPr>
          <p:nvPr>
            <p:ph type="title"/>
          </p:nvPr>
        </p:nvSpPr>
        <p:spPr>
          <a:xfrm>
            <a:off x="922475" y="2848984"/>
            <a:ext cx="2155200" cy="69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9" name="Google Shape;199;p30"/>
          <p:cNvSpPr txBox="1">
            <a:spLocks noGrp="1"/>
          </p:cNvSpPr>
          <p:nvPr>
            <p:ph type="subTitle" idx="1"/>
          </p:nvPr>
        </p:nvSpPr>
        <p:spPr>
          <a:xfrm>
            <a:off x="922475" y="3518275"/>
            <a:ext cx="21552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0" name="Google Shape;200;p30"/>
          <p:cNvSpPr txBox="1">
            <a:spLocks noGrp="1"/>
          </p:cNvSpPr>
          <p:nvPr>
            <p:ph type="title" idx="2"/>
          </p:nvPr>
        </p:nvSpPr>
        <p:spPr>
          <a:xfrm>
            <a:off x="3494400" y="2848984"/>
            <a:ext cx="2155200" cy="69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1" name="Google Shape;201;p30"/>
          <p:cNvSpPr txBox="1">
            <a:spLocks noGrp="1"/>
          </p:cNvSpPr>
          <p:nvPr>
            <p:ph type="subTitle" idx="3"/>
          </p:nvPr>
        </p:nvSpPr>
        <p:spPr>
          <a:xfrm>
            <a:off x="3494400" y="3518275"/>
            <a:ext cx="21552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2" name="Google Shape;202;p30"/>
          <p:cNvSpPr txBox="1">
            <a:spLocks noGrp="1"/>
          </p:cNvSpPr>
          <p:nvPr>
            <p:ph type="title" idx="4"/>
          </p:nvPr>
        </p:nvSpPr>
        <p:spPr>
          <a:xfrm>
            <a:off x="6066325" y="2848984"/>
            <a:ext cx="2155200" cy="69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3" name="Google Shape;203;p30"/>
          <p:cNvSpPr txBox="1">
            <a:spLocks noGrp="1"/>
          </p:cNvSpPr>
          <p:nvPr>
            <p:ph type="subTitle" idx="5"/>
          </p:nvPr>
        </p:nvSpPr>
        <p:spPr>
          <a:xfrm>
            <a:off x="6066325" y="3518275"/>
            <a:ext cx="2155200" cy="7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4" name="Google Shape;204;p30"/>
          <p:cNvSpPr/>
          <p:nvPr/>
        </p:nvSpPr>
        <p:spPr>
          <a:xfrm>
            <a:off x="-55200" y="1050"/>
            <a:ext cx="9220500" cy="72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txBox="1">
            <a:spLocks noGrp="1"/>
          </p:cNvSpPr>
          <p:nvPr>
            <p:ph type="title" idx="6"/>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p:cSld name="ONE_COLUMN_TEXT_1_1_1_1_2">
    <p:spTree>
      <p:nvGrpSpPr>
        <p:cNvPr id="1" name="Shape 206"/>
        <p:cNvGrpSpPr/>
        <p:nvPr/>
      </p:nvGrpSpPr>
      <p:grpSpPr>
        <a:xfrm>
          <a:off x="0" y="0"/>
          <a:ext cx="0" cy="0"/>
          <a:chOff x="0" y="0"/>
          <a:chExt cx="0" cy="0"/>
        </a:xfrm>
      </p:grpSpPr>
      <p:sp>
        <p:nvSpPr>
          <p:cNvPr id="207" name="Google Shape;207;p31"/>
          <p:cNvSpPr/>
          <p:nvPr/>
        </p:nvSpPr>
        <p:spPr>
          <a:xfrm>
            <a:off x="-55200" y="1050"/>
            <a:ext cx="9220500" cy="72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txBox="1">
            <a:spLocks noGrp="1"/>
          </p:cNvSpPr>
          <p:nvPr>
            <p:ph type="body" idx="1"/>
          </p:nvPr>
        </p:nvSpPr>
        <p:spPr>
          <a:xfrm>
            <a:off x="917725" y="1351125"/>
            <a:ext cx="3939900" cy="3125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209" name="Google Shape;209;p31"/>
          <p:cNvSpPr txBox="1">
            <a:spLocks noGrp="1"/>
          </p:cNvSpPr>
          <p:nvPr>
            <p:ph type="title"/>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55200" y="1050"/>
            <a:ext cx="9220500" cy="72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body" idx="1"/>
          </p:nvPr>
        </p:nvSpPr>
        <p:spPr>
          <a:xfrm>
            <a:off x="2681850" y="1046700"/>
            <a:ext cx="3780300" cy="448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42900" algn="ctr" rtl="0">
              <a:spcBef>
                <a:spcPts val="160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a:endParaRPr/>
          </a:p>
        </p:txBody>
      </p:sp>
      <p:sp>
        <p:nvSpPr>
          <p:cNvPr id="26" name="Google Shape;26;p4"/>
          <p:cNvSpPr txBox="1">
            <a:spLocks noGrp="1"/>
          </p:cNvSpPr>
          <p:nvPr>
            <p:ph type="title"/>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_3">
    <p:spTree>
      <p:nvGrpSpPr>
        <p:cNvPr id="1" name="Shape 36"/>
        <p:cNvGrpSpPr/>
        <p:nvPr/>
      </p:nvGrpSpPr>
      <p:grpSpPr>
        <a:xfrm>
          <a:off x="0" y="0"/>
          <a:ext cx="0" cy="0"/>
          <a:chOff x="0" y="0"/>
          <a:chExt cx="0" cy="0"/>
        </a:xfrm>
      </p:grpSpPr>
      <p:sp>
        <p:nvSpPr>
          <p:cNvPr id="37" name="Google Shape;37;p7"/>
          <p:cNvSpPr/>
          <p:nvPr/>
        </p:nvSpPr>
        <p:spPr>
          <a:xfrm>
            <a:off x="-55200" y="1050"/>
            <a:ext cx="9220500" cy="72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body" idx="1"/>
          </p:nvPr>
        </p:nvSpPr>
        <p:spPr>
          <a:xfrm>
            <a:off x="2681850" y="1046700"/>
            <a:ext cx="3780300" cy="448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42900" algn="ctr" rtl="0">
              <a:spcBef>
                <a:spcPts val="160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a:endParaRPr/>
          </a:p>
        </p:txBody>
      </p:sp>
      <p:sp>
        <p:nvSpPr>
          <p:cNvPr id="39" name="Google Shape;39;p7"/>
          <p:cNvSpPr txBox="1">
            <a:spLocks noGrp="1"/>
          </p:cNvSpPr>
          <p:nvPr>
            <p:ph type="title"/>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grpSp>
        <p:nvGrpSpPr>
          <p:cNvPr id="41" name="Google Shape;41;p8"/>
          <p:cNvGrpSpPr/>
          <p:nvPr/>
        </p:nvGrpSpPr>
        <p:grpSpPr>
          <a:xfrm rot="-9712166">
            <a:off x="3946825" y="-724753"/>
            <a:ext cx="7281563" cy="6772981"/>
            <a:chOff x="-1000319" y="-363278"/>
            <a:chExt cx="7281179" cy="6419995"/>
          </a:xfrm>
        </p:grpSpPr>
        <p:sp>
          <p:nvSpPr>
            <p:cNvPr id="42" name="Google Shape;42;p8"/>
            <p:cNvSpPr/>
            <p:nvPr/>
          </p:nvSpPr>
          <p:spPr>
            <a:xfrm rot="2124644">
              <a:off x="-729977" y="1304226"/>
              <a:ext cx="6740494" cy="3084987"/>
            </a:xfrm>
            <a:custGeom>
              <a:avLst/>
              <a:gdLst/>
              <a:ahLst/>
              <a:cxnLst/>
              <a:rect l="l" t="t" r="r" b="b"/>
              <a:pathLst>
                <a:path w="77386" h="35418" extrusionOk="0">
                  <a:moveTo>
                    <a:pt x="9118" y="0"/>
                  </a:moveTo>
                  <a:cubicBezTo>
                    <a:pt x="8417" y="0"/>
                    <a:pt x="7719" y="80"/>
                    <a:pt x="7048" y="276"/>
                  </a:cubicBezTo>
                  <a:cubicBezTo>
                    <a:pt x="1" y="2341"/>
                    <a:pt x="3792" y="9901"/>
                    <a:pt x="6076" y="14064"/>
                  </a:cubicBezTo>
                  <a:cubicBezTo>
                    <a:pt x="7987" y="17527"/>
                    <a:pt x="10795" y="20412"/>
                    <a:pt x="13778" y="23012"/>
                  </a:cubicBezTo>
                  <a:cubicBezTo>
                    <a:pt x="17547" y="26290"/>
                    <a:pt x="21677" y="29174"/>
                    <a:pt x="26200" y="31261"/>
                  </a:cubicBezTo>
                  <a:cubicBezTo>
                    <a:pt x="32498" y="34160"/>
                    <a:pt x="39402" y="35417"/>
                    <a:pt x="46355" y="35417"/>
                  </a:cubicBezTo>
                  <a:cubicBezTo>
                    <a:pt x="50981" y="35417"/>
                    <a:pt x="55629" y="34861"/>
                    <a:pt x="60134" y="33861"/>
                  </a:cubicBezTo>
                  <a:cubicBezTo>
                    <a:pt x="65980" y="32561"/>
                    <a:pt x="72251" y="30059"/>
                    <a:pt x="74829" y="24651"/>
                  </a:cubicBezTo>
                  <a:cubicBezTo>
                    <a:pt x="77386" y="19297"/>
                    <a:pt x="74906" y="12119"/>
                    <a:pt x="69585" y="9486"/>
                  </a:cubicBezTo>
                  <a:cubicBezTo>
                    <a:pt x="67586" y="8492"/>
                    <a:pt x="65335" y="8099"/>
                    <a:pt x="63095" y="8055"/>
                  </a:cubicBezTo>
                  <a:cubicBezTo>
                    <a:pt x="62924" y="8051"/>
                    <a:pt x="62754" y="8050"/>
                    <a:pt x="62583" y="8050"/>
                  </a:cubicBezTo>
                  <a:cubicBezTo>
                    <a:pt x="57191" y="8050"/>
                    <a:pt x="51934" y="9844"/>
                    <a:pt x="46554" y="10459"/>
                  </a:cubicBezTo>
                  <a:cubicBezTo>
                    <a:pt x="45177" y="10614"/>
                    <a:pt x="43797" y="10691"/>
                    <a:pt x="42420" y="10691"/>
                  </a:cubicBezTo>
                  <a:cubicBezTo>
                    <a:pt x="37196" y="10691"/>
                    <a:pt x="32015" y="9583"/>
                    <a:pt x="27216" y="7421"/>
                  </a:cubicBezTo>
                  <a:cubicBezTo>
                    <a:pt x="21906" y="5018"/>
                    <a:pt x="17077" y="1325"/>
                    <a:pt x="11352" y="232"/>
                  </a:cubicBezTo>
                  <a:cubicBezTo>
                    <a:pt x="10620" y="92"/>
                    <a:pt x="9866" y="0"/>
                    <a:pt x="9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27647" y="-61351"/>
              <a:ext cx="4023550" cy="5810474"/>
            </a:xfrm>
            <a:custGeom>
              <a:avLst/>
              <a:gdLst/>
              <a:ahLst/>
              <a:cxnLst/>
              <a:rect l="l" t="t" r="r" b="b"/>
              <a:pathLst>
                <a:path w="160942" h="213483" extrusionOk="0">
                  <a:moveTo>
                    <a:pt x="0" y="1106"/>
                  </a:moveTo>
                  <a:lnTo>
                    <a:pt x="0" y="213483"/>
                  </a:lnTo>
                  <a:lnTo>
                    <a:pt x="160942" y="213483"/>
                  </a:lnTo>
                  <a:lnTo>
                    <a:pt x="160389" y="193572"/>
                  </a:lnTo>
                  <a:lnTo>
                    <a:pt x="40927" y="0"/>
                  </a:lnTo>
                  <a:close/>
                </a:path>
              </a:pathLst>
            </a:custGeom>
            <a:solidFill>
              <a:schemeClr val="accent4"/>
            </a:solidFill>
            <a:ln>
              <a:noFill/>
            </a:ln>
          </p:spPr>
        </p:sp>
      </p:grpSp>
      <p:sp>
        <p:nvSpPr>
          <p:cNvPr id="44" name="Google Shape;44;p8"/>
          <p:cNvSpPr txBox="1">
            <a:spLocks noGrp="1"/>
          </p:cNvSpPr>
          <p:nvPr>
            <p:ph type="title"/>
          </p:nvPr>
        </p:nvSpPr>
        <p:spPr>
          <a:xfrm>
            <a:off x="5818300" y="526350"/>
            <a:ext cx="2404500" cy="409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2">
    <p:spTree>
      <p:nvGrpSpPr>
        <p:cNvPr id="1" name="Shape 45"/>
        <p:cNvGrpSpPr/>
        <p:nvPr/>
      </p:nvGrpSpPr>
      <p:grpSpPr>
        <a:xfrm>
          <a:off x="0" y="0"/>
          <a:ext cx="0" cy="0"/>
          <a:chOff x="0" y="0"/>
          <a:chExt cx="0" cy="0"/>
        </a:xfrm>
      </p:grpSpPr>
      <p:sp>
        <p:nvSpPr>
          <p:cNvPr id="46" name="Google Shape;46;p9"/>
          <p:cNvSpPr/>
          <p:nvPr/>
        </p:nvSpPr>
        <p:spPr>
          <a:xfrm rot="9921259" flipH="1">
            <a:off x="5489067" y="988999"/>
            <a:ext cx="6236341" cy="4758215"/>
          </a:xfrm>
          <a:custGeom>
            <a:avLst/>
            <a:gdLst/>
            <a:ahLst/>
            <a:cxnLst/>
            <a:rect l="l" t="t" r="r" b="b"/>
            <a:pathLst>
              <a:path w="44489" h="29163" extrusionOk="0">
                <a:moveTo>
                  <a:pt x="15430" y="0"/>
                </a:moveTo>
                <a:cubicBezTo>
                  <a:pt x="9906" y="0"/>
                  <a:pt x="4387" y="3454"/>
                  <a:pt x="1803" y="8453"/>
                </a:cubicBezTo>
                <a:cubicBezTo>
                  <a:pt x="645" y="10703"/>
                  <a:pt x="1" y="13358"/>
                  <a:pt x="798" y="15762"/>
                </a:cubicBezTo>
                <a:cubicBezTo>
                  <a:pt x="1891" y="19083"/>
                  <a:pt x="5431" y="21017"/>
                  <a:pt x="8883" y="21596"/>
                </a:cubicBezTo>
                <a:cubicBezTo>
                  <a:pt x="14914" y="22623"/>
                  <a:pt x="21294" y="20809"/>
                  <a:pt x="26724" y="24480"/>
                </a:cubicBezTo>
                <a:cubicBezTo>
                  <a:pt x="29916" y="26636"/>
                  <a:pt x="33253" y="29163"/>
                  <a:pt x="37049" y="29163"/>
                </a:cubicBezTo>
                <a:cubicBezTo>
                  <a:pt x="38256" y="29163"/>
                  <a:pt x="39509" y="28907"/>
                  <a:pt x="40818" y="28304"/>
                </a:cubicBezTo>
                <a:cubicBezTo>
                  <a:pt x="42796" y="27386"/>
                  <a:pt x="44391" y="25431"/>
                  <a:pt x="44434" y="23246"/>
                </a:cubicBezTo>
                <a:cubicBezTo>
                  <a:pt x="44489" y="21148"/>
                  <a:pt x="43167" y="19236"/>
                  <a:pt x="41561" y="17892"/>
                </a:cubicBezTo>
                <a:cubicBezTo>
                  <a:pt x="39955" y="16548"/>
                  <a:pt x="38032" y="15631"/>
                  <a:pt x="36306" y="14451"/>
                </a:cubicBezTo>
                <a:cubicBezTo>
                  <a:pt x="30155" y="10244"/>
                  <a:pt x="26211" y="2695"/>
                  <a:pt x="19076" y="532"/>
                </a:cubicBezTo>
                <a:cubicBezTo>
                  <a:pt x="17882" y="170"/>
                  <a:pt x="16656" y="0"/>
                  <a:pt x="15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1151825" y="1375200"/>
            <a:ext cx="4818000" cy="76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48" name="Google Shape;48;p9"/>
          <p:cNvSpPr txBox="1">
            <a:spLocks noGrp="1"/>
          </p:cNvSpPr>
          <p:nvPr>
            <p:ph type="body" idx="2"/>
          </p:nvPr>
        </p:nvSpPr>
        <p:spPr>
          <a:xfrm>
            <a:off x="1151825" y="2141100"/>
            <a:ext cx="3837000" cy="24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9" name="Google Shape;49;p9"/>
          <p:cNvSpPr/>
          <p:nvPr/>
        </p:nvSpPr>
        <p:spPr>
          <a:xfrm>
            <a:off x="-55200" y="1050"/>
            <a:ext cx="9220500" cy="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title"/>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p:nvPr/>
        </p:nvSpPr>
        <p:spPr>
          <a:xfrm>
            <a:off x="-55200" y="1050"/>
            <a:ext cx="9220500" cy="720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title"/>
          </p:nvPr>
        </p:nvSpPr>
        <p:spPr>
          <a:xfrm>
            <a:off x="2531850" y="78875"/>
            <a:ext cx="6300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54"/>
        <p:cNvGrpSpPr/>
        <p:nvPr/>
      </p:nvGrpSpPr>
      <p:grpSpPr>
        <a:xfrm>
          <a:off x="0" y="0"/>
          <a:ext cx="0" cy="0"/>
          <a:chOff x="0" y="0"/>
          <a:chExt cx="0" cy="0"/>
        </a:xfrm>
      </p:grpSpPr>
      <p:sp>
        <p:nvSpPr>
          <p:cNvPr id="55" name="Google Shape;55;p11"/>
          <p:cNvSpPr/>
          <p:nvPr/>
        </p:nvSpPr>
        <p:spPr>
          <a:xfrm>
            <a:off x="2605" y="3651920"/>
            <a:ext cx="9140888" cy="1491551"/>
          </a:xfrm>
          <a:custGeom>
            <a:avLst/>
            <a:gdLst/>
            <a:ahLst/>
            <a:cxnLst/>
            <a:rect l="l" t="t" r="r" b="b"/>
            <a:pathLst>
              <a:path w="129856" h="25105" extrusionOk="0">
                <a:moveTo>
                  <a:pt x="174" y="1"/>
                </a:moveTo>
                <a:lnTo>
                  <a:pt x="1" y="25104"/>
                </a:lnTo>
                <a:lnTo>
                  <a:pt x="129856" y="25104"/>
                </a:lnTo>
                <a:lnTo>
                  <a:pt x="129856" y="3649"/>
                </a:lnTo>
                <a:cubicBezTo>
                  <a:pt x="112618" y="10125"/>
                  <a:pt x="94207" y="12447"/>
                  <a:pt x="76653" y="12447"/>
                </a:cubicBezTo>
                <a:cubicBezTo>
                  <a:pt x="43596" y="12447"/>
                  <a:pt x="13581" y="4215"/>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p:nvPr/>
        </p:nvSpPr>
        <p:spPr>
          <a:xfrm>
            <a:off x="2605" y="1644867"/>
            <a:ext cx="9141311" cy="1788494"/>
          </a:xfrm>
          <a:custGeom>
            <a:avLst/>
            <a:gdLst/>
            <a:ahLst/>
            <a:cxnLst/>
            <a:rect l="l" t="t" r="r" b="b"/>
            <a:pathLst>
              <a:path w="129862" h="30103" extrusionOk="0">
                <a:moveTo>
                  <a:pt x="129862" y="0"/>
                </a:moveTo>
                <a:lnTo>
                  <a:pt x="129857" y="2"/>
                </a:lnTo>
                <a:cubicBezTo>
                  <a:pt x="119952" y="447"/>
                  <a:pt x="111155" y="5362"/>
                  <a:pt x="101671" y="8633"/>
                </a:cubicBezTo>
                <a:cubicBezTo>
                  <a:pt x="94674" y="11046"/>
                  <a:pt x="87398" y="12578"/>
                  <a:pt x="80103" y="13847"/>
                </a:cubicBezTo>
                <a:cubicBezTo>
                  <a:pt x="73530" y="14992"/>
                  <a:pt x="66893" y="15931"/>
                  <a:pt x="60222" y="15931"/>
                </a:cubicBezTo>
                <a:cubicBezTo>
                  <a:pt x="60122" y="15931"/>
                  <a:pt x="60023" y="15931"/>
                  <a:pt x="59923" y="15931"/>
                </a:cubicBezTo>
                <a:cubicBezTo>
                  <a:pt x="53208" y="15900"/>
                  <a:pt x="46540" y="14905"/>
                  <a:pt x="39912" y="13834"/>
                </a:cubicBezTo>
                <a:cubicBezTo>
                  <a:pt x="26293" y="11638"/>
                  <a:pt x="12401" y="8981"/>
                  <a:pt x="174" y="2808"/>
                </a:cubicBezTo>
                <a:lnTo>
                  <a:pt x="1" y="14808"/>
                </a:lnTo>
                <a:cubicBezTo>
                  <a:pt x="11891" y="19268"/>
                  <a:pt x="44189" y="30103"/>
                  <a:pt x="73969" y="30103"/>
                </a:cubicBezTo>
                <a:cubicBezTo>
                  <a:pt x="74579" y="30103"/>
                  <a:pt x="75188" y="30098"/>
                  <a:pt x="75796" y="30089"/>
                </a:cubicBezTo>
                <a:cubicBezTo>
                  <a:pt x="103056" y="29672"/>
                  <a:pt x="121410" y="21708"/>
                  <a:pt x="129856" y="17112"/>
                </a:cubicBezTo>
                <a:lnTo>
                  <a:pt x="129856" y="15419"/>
                </a:lnTo>
                <a:lnTo>
                  <a:pt x="129857" y="13581"/>
                </a:lnTo>
                <a:lnTo>
                  <a:pt x="1298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p:nvPr/>
        </p:nvSpPr>
        <p:spPr>
          <a:xfrm>
            <a:off x="2605" y="0"/>
            <a:ext cx="9140888" cy="1331137"/>
          </a:xfrm>
          <a:custGeom>
            <a:avLst/>
            <a:gdLst/>
            <a:ahLst/>
            <a:cxnLst/>
            <a:rect l="l" t="t" r="r" b="b"/>
            <a:pathLst>
              <a:path w="129856" h="22405" extrusionOk="0">
                <a:moveTo>
                  <a:pt x="1" y="0"/>
                </a:moveTo>
                <a:lnTo>
                  <a:pt x="1" y="8728"/>
                </a:lnTo>
                <a:cubicBezTo>
                  <a:pt x="7460" y="13310"/>
                  <a:pt x="25482" y="22404"/>
                  <a:pt x="55880" y="22404"/>
                </a:cubicBezTo>
                <a:cubicBezTo>
                  <a:pt x="59198" y="22404"/>
                  <a:pt x="62662" y="22296"/>
                  <a:pt x="66277" y="22062"/>
                </a:cubicBezTo>
                <a:cubicBezTo>
                  <a:pt x="104263" y="19597"/>
                  <a:pt x="123321" y="10900"/>
                  <a:pt x="129856" y="7241"/>
                </a:cubicBezTo>
                <a:lnTo>
                  <a:pt x="129856" y="21"/>
                </a:lnTo>
                <a:lnTo>
                  <a:pt x="1" y="0"/>
                </a:lnTo>
                <a:close/>
              </a:path>
            </a:pathLst>
          </a:custGeom>
          <a:solidFill>
            <a:srgbClr val="66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rot="-9900002">
            <a:off x="1626883" y="134837"/>
            <a:ext cx="6186171" cy="4873814"/>
          </a:xfrm>
          <a:custGeom>
            <a:avLst/>
            <a:gdLst/>
            <a:ahLst/>
            <a:cxnLst/>
            <a:rect l="l" t="t" r="r" b="b"/>
            <a:pathLst>
              <a:path w="10238" h="8066" extrusionOk="0">
                <a:moveTo>
                  <a:pt x="5570" y="0"/>
                </a:moveTo>
                <a:cubicBezTo>
                  <a:pt x="4215" y="0"/>
                  <a:pt x="2810" y="534"/>
                  <a:pt x="1825" y="1409"/>
                </a:cubicBezTo>
                <a:cubicBezTo>
                  <a:pt x="568" y="2523"/>
                  <a:pt x="0" y="4184"/>
                  <a:pt x="1082" y="6030"/>
                </a:cubicBezTo>
                <a:cubicBezTo>
                  <a:pt x="1846" y="7319"/>
                  <a:pt x="3352" y="8066"/>
                  <a:pt x="4858" y="8066"/>
                </a:cubicBezTo>
                <a:cubicBezTo>
                  <a:pt x="5075" y="8066"/>
                  <a:pt x="5292" y="8050"/>
                  <a:pt x="5507" y="8018"/>
                </a:cubicBezTo>
                <a:cubicBezTo>
                  <a:pt x="7200" y="7767"/>
                  <a:pt x="8686" y="6609"/>
                  <a:pt x="9538" y="5123"/>
                </a:cubicBezTo>
                <a:cubicBezTo>
                  <a:pt x="9953" y="4402"/>
                  <a:pt x="10237" y="3550"/>
                  <a:pt x="10052" y="2741"/>
                </a:cubicBezTo>
                <a:cubicBezTo>
                  <a:pt x="9746" y="1430"/>
                  <a:pt x="8358" y="709"/>
                  <a:pt x="7091" y="250"/>
                </a:cubicBezTo>
                <a:cubicBezTo>
                  <a:pt x="6610" y="80"/>
                  <a:pt x="6094" y="0"/>
                  <a:pt x="5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2180250" y="1350825"/>
            <a:ext cx="4783500" cy="177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 name="Google Shape;60;p11"/>
          <p:cNvSpPr txBox="1">
            <a:spLocks noGrp="1"/>
          </p:cNvSpPr>
          <p:nvPr>
            <p:ph type="body" idx="1"/>
          </p:nvPr>
        </p:nvSpPr>
        <p:spPr>
          <a:xfrm>
            <a:off x="2404798" y="3040750"/>
            <a:ext cx="43344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42900" algn="ctr" rtl="0">
              <a:spcBef>
                <a:spcPts val="1600"/>
              </a:spcBef>
              <a:spcAft>
                <a:spcPts val="0"/>
              </a:spcAft>
              <a:buSzPts val="1800"/>
              <a:buChar char="○"/>
              <a:defRPr sz="1800"/>
            </a:lvl2pPr>
            <a:lvl3pPr marL="1371600" lvl="2" indent="-342900" algn="ctr" rtl="0">
              <a:spcBef>
                <a:spcPts val="1600"/>
              </a:spcBef>
              <a:spcAft>
                <a:spcPts val="0"/>
              </a:spcAft>
              <a:buSzPts val="1800"/>
              <a:buChar char="■"/>
              <a:defRPr sz="1800"/>
            </a:lvl3pPr>
            <a:lvl4pPr marL="1828800" lvl="3" indent="-342900" algn="ctr" rtl="0">
              <a:spcBef>
                <a:spcPts val="1600"/>
              </a:spcBef>
              <a:spcAft>
                <a:spcPts val="0"/>
              </a:spcAft>
              <a:buSzPts val="1800"/>
              <a:buChar char="●"/>
              <a:defRPr sz="1800"/>
            </a:lvl4pPr>
            <a:lvl5pPr marL="2286000" lvl="4" indent="-342900" algn="ctr" rtl="0">
              <a:spcBef>
                <a:spcPts val="1600"/>
              </a:spcBef>
              <a:spcAft>
                <a:spcPts val="0"/>
              </a:spcAft>
              <a:buSzPts val="1800"/>
              <a:buChar char="○"/>
              <a:defRPr sz="1800"/>
            </a:lvl5pPr>
            <a:lvl6pPr marL="2743200" lvl="5" indent="-342900" algn="ctr" rtl="0">
              <a:spcBef>
                <a:spcPts val="1600"/>
              </a:spcBef>
              <a:spcAft>
                <a:spcPts val="0"/>
              </a:spcAft>
              <a:buSzPts val="1800"/>
              <a:buChar char="■"/>
              <a:defRPr sz="1800"/>
            </a:lvl6pPr>
            <a:lvl7pPr marL="3200400" lvl="6" indent="-342900" algn="ctr" rtl="0">
              <a:spcBef>
                <a:spcPts val="1600"/>
              </a:spcBef>
              <a:spcAft>
                <a:spcPts val="0"/>
              </a:spcAft>
              <a:buSzPts val="1800"/>
              <a:buChar char="●"/>
              <a:defRPr sz="1800"/>
            </a:lvl7pPr>
            <a:lvl8pPr marL="3657600" lvl="7" indent="-342900" algn="ctr" rtl="0">
              <a:spcBef>
                <a:spcPts val="1600"/>
              </a:spcBef>
              <a:spcAft>
                <a:spcPts val="0"/>
              </a:spcAft>
              <a:buSzPts val="1800"/>
              <a:buChar char="○"/>
              <a:defRPr sz="1800"/>
            </a:lvl8pPr>
            <a:lvl9pPr marL="4114800" lvl="8" indent="-342900" algn="ctr" rtl="0">
              <a:spcBef>
                <a:spcPts val="1600"/>
              </a:spcBef>
              <a:spcAft>
                <a:spcPts val="1600"/>
              </a:spcAft>
              <a:buSzPts val="1800"/>
              <a:buChar char="■"/>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6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9"/>
        <p:cNvGrpSpPr/>
        <p:nvPr/>
      </p:nvGrpSpPr>
      <p:grpSpPr>
        <a:xfrm>
          <a:off x="0" y="0"/>
          <a:ext cx="0" cy="0"/>
          <a:chOff x="0" y="0"/>
          <a:chExt cx="0" cy="0"/>
        </a:xfrm>
      </p:grpSpPr>
      <p:sp>
        <p:nvSpPr>
          <p:cNvPr id="70" name="Google Shape;70;p15"/>
          <p:cNvSpPr/>
          <p:nvPr/>
        </p:nvSpPr>
        <p:spPr>
          <a:xfrm>
            <a:off x="2603" y="2488699"/>
            <a:ext cx="9287081" cy="2515030"/>
          </a:xfrm>
          <a:custGeom>
            <a:avLst/>
            <a:gdLst/>
            <a:ahLst/>
            <a:cxnLst/>
            <a:rect l="l" t="t" r="r" b="b"/>
            <a:pathLst>
              <a:path w="129862" h="30103" extrusionOk="0">
                <a:moveTo>
                  <a:pt x="129862" y="0"/>
                </a:moveTo>
                <a:lnTo>
                  <a:pt x="129857" y="2"/>
                </a:lnTo>
                <a:cubicBezTo>
                  <a:pt x="119952" y="447"/>
                  <a:pt x="111155" y="5362"/>
                  <a:pt x="101671" y="8633"/>
                </a:cubicBezTo>
                <a:cubicBezTo>
                  <a:pt x="94674" y="11046"/>
                  <a:pt x="87398" y="12578"/>
                  <a:pt x="80103" y="13847"/>
                </a:cubicBezTo>
                <a:cubicBezTo>
                  <a:pt x="73530" y="14992"/>
                  <a:pt x="66893" y="15931"/>
                  <a:pt x="60222" y="15931"/>
                </a:cubicBezTo>
                <a:cubicBezTo>
                  <a:pt x="60122" y="15931"/>
                  <a:pt x="60023" y="15931"/>
                  <a:pt x="59923" y="15931"/>
                </a:cubicBezTo>
                <a:cubicBezTo>
                  <a:pt x="53208" y="15900"/>
                  <a:pt x="46540" y="14905"/>
                  <a:pt x="39912" y="13834"/>
                </a:cubicBezTo>
                <a:cubicBezTo>
                  <a:pt x="26293" y="11638"/>
                  <a:pt x="12401" y="8981"/>
                  <a:pt x="174" y="2808"/>
                </a:cubicBezTo>
                <a:lnTo>
                  <a:pt x="1" y="14808"/>
                </a:lnTo>
                <a:cubicBezTo>
                  <a:pt x="11891" y="19268"/>
                  <a:pt x="44189" y="30103"/>
                  <a:pt x="73969" y="30103"/>
                </a:cubicBezTo>
                <a:cubicBezTo>
                  <a:pt x="74579" y="30103"/>
                  <a:pt x="75188" y="30098"/>
                  <a:pt x="75796" y="30089"/>
                </a:cubicBezTo>
                <a:cubicBezTo>
                  <a:pt x="103056" y="29672"/>
                  <a:pt x="121410" y="21708"/>
                  <a:pt x="129856" y="17112"/>
                </a:cubicBezTo>
                <a:lnTo>
                  <a:pt x="129856" y="15419"/>
                </a:lnTo>
                <a:lnTo>
                  <a:pt x="129857" y="13581"/>
                </a:lnTo>
                <a:lnTo>
                  <a:pt x="1298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2605" y="3651920"/>
            <a:ext cx="9140888" cy="1491551"/>
          </a:xfrm>
          <a:custGeom>
            <a:avLst/>
            <a:gdLst/>
            <a:ahLst/>
            <a:cxnLst/>
            <a:rect l="l" t="t" r="r" b="b"/>
            <a:pathLst>
              <a:path w="129856" h="25105" extrusionOk="0">
                <a:moveTo>
                  <a:pt x="174" y="1"/>
                </a:moveTo>
                <a:lnTo>
                  <a:pt x="1" y="25104"/>
                </a:lnTo>
                <a:lnTo>
                  <a:pt x="129856" y="25104"/>
                </a:lnTo>
                <a:lnTo>
                  <a:pt x="129856" y="3649"/>
                </a:lnTo>
                <a:cubicBezTo>
                  <a:pt x="112618" y="10125"/>
                  <a:pt x="94207" y="12447"/>
                  <a:pt x="76653" y="12447"/>
                </a:cubicBezTo>
                <a:cubicBezTo>
                  <a:pt x="43596" y="12447"/>
                  <a:pt x="13581" y="4215"/>
                  <a:pt x="174" y="1"/>
                </a:cubicBezTo>
                <a:close/>
              </a:path>
            </a:pathLst>
          </a:custGeom>
          <a:solidFill>
            <a:srgbClr val="66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2549400" y="198900"/>
            <a:ext cx="4045200" cy="87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3" name="Google Shape;73;p15"/>
          <p:cNvSpPr txBox="1">
            <a:spLocks noGrp="1"/>
          </p:cNvSpPr>
          <p:nvPr>
            <p:ph type="title" idx="2"/>
          </p:nvPr>
        </p:nvSpPr>
        <p:spPr>
          <a:xfrm>
            <a:off x="791400" y="1594445"/>
            <a:ext cx="1832400" cy="588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400"/>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4" name="Google Shape;74;p15"/>
          <p:cNvSpPr txBox="1">
            <a:spLocks noGrp="1"/>
          </p:cNvSpPr>
          <p:nvPr>
            <p:ph type="title" idx="3"/>
          </p:nvPr>
        </p:nvSpPr>
        <p:spPr>
          <a:xfrm>
            <a:off x="3655800" y="1594445"/>
            <a:ext cx="1832400" cy="588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400"/>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5"/>
          <p:cNvSpPr txBox="1">
            <a:spLocks noGrp="1"/>
          </p:cNvSpPr>
          <p:nvPr>
            <p:ph type="title" idx="4"/>
          </p:nvPr>
        </p:nvSpPr>
        <p:spPr>
          <a:xfrm>
            <a:off x="6520200" y="1594445"/>
            <a:ext cx="1832400" cy="588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400"/>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5"/>
          <p:cNvSpPr txBox="1">
            <a:spLocks noGrp="1"/>
          </p:cNvSpPr>
          <p:nvPr>
            <p:ph type="title" idx="5"/>
          </p:nvPr>
        </p:nvSpPr>
        <p:spPr>
          <a:xfrm>
            <a:off x="791400" y="3049846"/>
            <a:ext cx="1832400" cy="588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400"/>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5"/>
          <p:cNvSpPr txBox="1">
            <a:spLocks noGrp="1"/>
          </p:cNvSpPr>
          <p:nvPr>
            <p:ph type="title" idx="6"/>
          </p:nvPr>
        </p:nvSpPr>
        <p:spPr>
          <a:xfrm>
            <a:off x="3655800" y="3049846"/>
            <a:ext cx="1832400" cy="588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400"/>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5"/>
          <p:cNvSpPr txBox="1">
            <a:spLocks noGrp="1"/>
          </p:cNvSpPr>
          <p:nvPr>
            <p:ph type="title" idx="7"/>
          </p:nvPr>
        </p:nvSpPr>
        <p:spPr>
          <a:xfrm>
            <a:off x="6520200" y="3049846"/>
            <a:ext cx="1832400" cy="588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400"/>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grpSp>
        <p:nvGrpSpPr>
          <p:cNvPr id="79" name="Google Shape;79;p15"/>
          <p:cNvGrpSpPr/>
          <p:nvPr/>
        </p:nvGrpSpPr>
        <p:grpSpPr>
          <a:xfrm>
            <a:off x="0" y="4474150"/>
            <a:ext cx="9144000" cy="152400"/>
            <a:chOff x="0" y="4474150"/>
            <a:chExt cx="9144000" cy="152400"/>
          </a:xfrm>
        </p:grpSpPr>
        <p:sp>
          <p:nvSpPr>
            <p:cNvPr id="80" name="Google Shape;80;p15"/>
            <p:cNvSpPr/>
            <p:nvPr/>
          </p:nvSpPr>
          <p:spPr>
            <a:xfrm>
              <a:off x="307350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256125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04900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53675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102450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51225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899160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847935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796710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745485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694260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643035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5918100" y="4474150"/>
              <a:ext cx="152400" cy="15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7" r:id="rId7"/>
    <p:sldLayoutId id="2147483658" r:id="rId8"/>
    <p:sldLayoutId id="2147483661" r:id="rId9"/>
    <p:sldLayoutId id="2147483662" r:id="rId10"/>
    <p:sldLayoutId id="2147483671" r:id="rId11"/>
    <p:sldLayoutId id="2147483673" r:id="rId12"/>
    <p:sldLayoutId id="2147483674"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3.xm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22" name="Google Shape;222;p34"/>
          <p:cNvGrpSpPr/>
          <p:nvPr/>
        </p:nvGrpSpPr>
        <p:grpSpPr>
          <a:xfrm>
            <a:off x="-118550" y="100667"/>
            <a:ext cx="3272383" cy="2652418"/>
            <a:chOff x="-118550" y="100667"/>
            <a:chExt cx="3272383" cy="2652418"/>
          </a:xfrm>
        </p:grpSpPr>
        <p:sp>
          <p:nvSpPr>
            <p:cNvPr id="223" name="Google Shape;223;p34"/>
            <p:cNvSpPr/>
            <p:nvPr/>
          </p:nvSpPr>
          <p:spPr>
            <a:xfrm>
              <a:off x="-118550" y="776250"/>
              <a:ext cx="2024198" cy="1976836"/>
            </a:xfrm>
            <a:custGeom>
              <a:avLst/>
              <a:gdLst/>
              <a:ahLst/>
              <a:cxnLst/>
              <a:rect l="l" t="t" r="r" b="b"/>
              <a:pathLst>
                <a:path w="75319" h="76208" extrusionOk="0">
                  <a:moveTo>
                    <a:pt x="66654" y="0"/>
                  </a:moveTo>
                  <a:lnTo>
                    <a:pt x="0" y="11109"/>
                  </a:lnTo>
                  <a:lnTo>
                    <a:pt x="2221" y="76208"/>
                  </a:lnTo>
                  <a:lnTo>
                    <a:pt x="75319" y="11109"/>
                  </a:lnTo>
                  <a:close/>
                </a:path>
              </a:pathLst>
            </a:custGeom>
            <a:solidFill>
              <a:srgbClr val="799CF2"/>
            </a:solidFill>
            <a:ln>
              <a:noFill/>
            </a:ln>
          </p:spPr>
        </p:sp>
        <p:grpSp>
          <p:nvGrpSpPr>
            <p:cNvPr id="224" name="Google Shape;224;p34"/>
            <p:cNvGrpSpPr/>
            <p:nvPr/>
          </p:nvGrpSpPr>
          <p:grpSpPr>
            <a:xfrm>
              <a:off x="1157615" y="100667"/>
              <a:ext cx="1996218" cy="1466487"/>
              <a:chOff x="3675275" y="1724425"/>
              <a:chExt cx="736150" cy="540800"/>
            </a:xfrm>
          </p:grpSpPr>
          <p:sp>
            <p:nvSpPr>
              <p:cNvPr id="225" name="Google Shape;225;p34"/>
              <p:cNvSpPr/>
              <p:nvPr/>
            </p:nvSpPr>
            <p:spPr>
              <a:xfrm>
                <a:off x="3870125" y="2099125"/>
                <a:ext cx="233250" cy="166100"/>
              </a:xfrm>
              <a:custGeom>
                <a:avLst/>
                <a:gdLst/>
                <a:ahLst/>
                <a:cxnLst/>
                <a:rect l="l" t="t" r="r" b="b"/>
                <a:pathLst>
                  <a:path w="9330" h="6644" extrusionOk="0">
                    <a:moveTo>
                      <a:pt x="9329" y="0"/>
                    </a:moveTo>
                    <a:lnTo>
                      <a:pt x="5899" y="1201"/>
                    </a:lnTo>
                    <a:cubicBezTo>
                      <a:pt x="5899" y="4918"/>
                      <a:pt x="182" y="5433"/>
                      <a:pt x="61" y="6062"/>
                    </a:cubicBezTo>
                    <a:cubicBezTo>
                      <a:pt x="0" y="6382"/>
                      <a:pt x="758" y="6643"/>
                      <a:pt x="1902" y="6643"/>
                    </a:cubicBezTo>
                    <a:cubicBezTo>
                      <a:pt x="3005" y="6643"/>
                      <a:pt x="4467" y="6400"/>
                      <a:pt x="5899" y="5734"/>
                    </a:cubicBezTo>
                    <a:cubicBezTo>
                      <a:pt x="8816" y="4378"/>
                      <a:pt x="9329" y="0"/>
                      <a:pt x="9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4"/>
              <p:cNvSpPr/>
              <p:nvPr/>
            </p:nvSpPr>
            <p:spPr>
              <a:xfrm>
                <a:off x="3675275" y="1818400"/>
                <a:ext cx="281550" cy="111900"/>
              </a:xfrm>
              <a:custGeom>
                <a:avLst/>
                <a:gdLst/>
                <a:ahLst/>
                <a:cxnLst/>
                <a:rect l="l" t="t" r="r" b="b"/>
                <a:pathLst>
                  <a:path w="11262" h="4476" extrusionOk="0">
                    <a:moveTo>
                      <a:pt x="6498" y="1"/>
                    </a:moveTo>
                    <a:cubicBezTo>
                      <a:pt x="5898" y="1"/>
                      <a:pt x="5291" y="100"/>
                      <a:pt x="4708" y="346"/>
                    </a:cubicBezTo>
                    <a:cubicBezTo>
                      <a:pt x="1745" y="1598"/>
                      <a:pt x="1" y="4121"/>
                      <a:pt x="549" y="4456"/>
                    </a:cubicBezTo>
                    <a:cubicBezTo>
                      <a:pt x="572" y="4469"/>
                      <a:pt x="601" y="4476"/>
                      <a:pt x="636" y="4476"/>
                    </a:cubicBezTo>
                    <a:cubicBezTo>
                      <a:pt x="1238" y="4476"/>
                      <a:pt x="3598" y="2549"/>
                      <a:pt x="5855" y="2549"/>
                    </a:cubicBezTo>
                    <a:cubicBezTo>
                      <a:pt x="6631" y="2549"/>
                      <a:pt x="7394" y="2777"/>
                      <a:pt x="8069" y="3388"/>
                    </a:cubicBezTo>
                    <a:lnTo>
                      <a:pt x="11262" y="1650"/>
                    </a:lnTo>
                    <a:cubicBezTo>
                      <a:pt x="11262" y="1650"/>
                      <a:pt x="8945" y="1"/>
                      <a:pt x="6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4"/>
              <p:cNvSpPr/>
              <p:nvPr/>
            </p:nvSpPr>
            <p:spPr>
              <a:xfrm>
                <a:off x="3832700" y="1724425"/>
                <a:ext cx="578725" cy="434375"/>
              </a:xfrm>
              <a:custGeom>
                <a:avLst/>
                <a:gdLst/>
                <a:ahLst/>
                <a:cxnLst/>
                <a:rect l="l" t="t" r="r" b="b"/>
                <a:pathLst>
                  <a:path w="23149" h="17375" extrusionOk="0">
                    <a:moveTo>
                      <a:pt x="17097" y="1"/>
                    </a:moveTo>
                    <a:cubicBezTo>
                      <a:pt x="15720" y="1"/>
                      <a:pt x="14220" y="83"/>
                      <a:pt x="12726" y="312"/>
                    </a:cubicBezTo>
                    <a:cubicBezTo>
                      <a:pt x="10912" y="590"/>
                      <a:pt x="9110" y="1089"/>
                      <a:pt x="7543" y="1919"/>
                    </a:cubicBezTo>
                    <a:cubicBezTo>
                      <a:pt x="4569" y="3498"/>
                      <a:pt x="2693" y="5385"/>
                      <a:pt x="1558" y="6894"/>
                    </a:cubicBezTo>
                    <a:cubicBezTo>
                      <a:pt x="384" y="8452"/>
                      <a:pt x="0" y="9608"/>
                      <a:pt x="0" y="9608"/>
                    </a:cubicBezTo>
                    <a:lnTo>
                      <a:pt x="3884" y="17374"/>
                    </a:lnTo>
                    <a:cubicBezTo>
                      <a:pt x="3884" y="17374"/>
                      <a:pt x="5094" y="17206"/>
                      <a:pt x="6860" y="16810"/>
                    </a:cubicBezTo>
                    <a:cubicBezTo>
                      <a:pt x="9341" y="16248"/>
                      <a:pt x="12916" y="15234"/>
                      <a:pt x="15755" y="13600"/>
                    </a:cubicBezTo>
                    <a:cubicBezTo>
                      <a:pt x="17162" y="12788"/>
                      <a:pt x="18311" y="11702"/>
                      <a:pt x="19243" y="10501"/>
                    </a:cubicBezTo>
                    <a:cubicBezTo>
                      <a:pt x="22557" y="6232"/>
                      <a:pt x="23149" y="497"/>
                      <a:pt x="23149" y="497"/>
                    </a:cubicBezTo>
                    <a:cubicBezTo>
                      <a:pt x="23149" y="497"/>
                      <a:pt x="20494" y="1"/>
                      <a:pt x="17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p:nvPr/>
            </p:nvSpPr>
            <p:spPr>
              <a:xfrm>
                <a:off x="4019625" y="1833975"/>
                <a:ext cx="204875" cy="186700"/>
              </a:xfrm>
              <a:custGeom>
                <a:avLst/>
                <a:gdLst/>
                <a:ahLst/>
                <a:cxnLst/>
                <a:rect l="l" t="t" r="r" b="b"/>
                <a:pathLst>
                  <a:path w="8195" h="7468" extrusionOk="0">
                    <a:moveTo>
                      <a:pt x="4098" y="0"/>
                    </a:moveTo>
                    <a:cubicBezTo>
                      <a:pt x="3142" y="0"/>
                      <a:pt x="2187" y="365"/>
                      <a:pt x="1457" y="1094"/>
                    </a:cubicBezTo>
                    <a:cubicBezTo>
                      <a:pt x="0" y="2552"/>
                      <a:pt x="0" y="4916"/>
                      <a:pt x="1457" y="6373"/>
                    </a:cubicBezTo>
                    <a:cubicBezTo>
                      <a:pt x="2187" y="7103"/>
                      <a:pt x="3142" y="7467"/>
                      <a:pt x="4098" y="7467"/>
                    </a:cubicBezTo>
                    <a:cubicBezTo>
                      <a:pt x="5053" y="7467"/>
                      <a:pt x="6009" y="7103"/>
                      <a:pt x="6738" y="6373"/>
                    </a:cubicBezTo>
                    <a:cubicBezTo>
                      <a:pt x="8195" y="4916"/>
                      <a:pt x="8195" y="2552"/>
                      <a:pt x="6738" y="1094"/>
                    </a:cubicBezTo>
                    <a:cubicBezTo>
                      <a:pt x="6009" y="365"/>
                      <a:pt x="5053" y="0"/>
                      <a:pt x="40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p:nvPr/>
            </p:nvSpPr>
            <p:spPr>
              <a:xfrm>
                <a:off x="4060400" y="1869975"/>
                <a:ext cx="121275" cy="119275"/>
              </a:xfrm>
              <a:custGeom>
                <a:avLst/>
                <a:gdLst/>
                <a:ahLst/>
                <a:cxnLst/>
                <a:rect l="l" t="t" r="r" b="b"/>
                <a:pathLst>
                  <a:path w="4851" h="4771" extrusionOk="0">
                    <a:moveTo>
                      <a:pt x="2467" y="1"/>
                    </a:moveTo>
                    <a:cubicBezTo>
                      <a:pt x="2339" y="1"/>
                      <a:pt x="2212" y="11"/>
                      <a:pt x="2087" y="32"/>
                    </a:cubicBezTo>
                    <a:cubicBezTo>
                      <a:pt x="868" y="228"/>
                      <a:pt x="1" y="1322"/>
                      <a:pt x="88" y="2554"/>
                    </a:cubicBezTo>
                    <a:cubicBezTo>
                      <a:pt x="176" y="3785"/>
                      <a:pt x="1187" y="4745"/>
                      <a:pt x="2421" y="4769"/>
                    </a:cubicBezTo>
                    <a:cubicBezTo>
                      <a:pt x="2436" y="4771"/>
                      <a:pt x="2452" y="4771"/>
                      <a:pt x="2467" y="4771"/>
                    </a:cubicBezTo>
                    <a:cubicBezTo>
                      <a:pt x="3784" y="4771"/>
                      <a:pt x="4851" y="3704"/>
                      <a:pt x="4851" y="2386"/>
                    </a:cubicBezTo>
                    <a:cubicBezTo>
                      <a:pt x="4851" y="1069"/>
                      <a:pt x="3784" y="1"/>
                      <a:pt x="2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p:nvPr/>
            </p:nvSpPr>
            <p:spPr>
              <a:xfrm>
                <a:off x="4150850" y="1724425"/>
                <a:ext cx="260575" cy="262550"/>
              </a:xfrm>
              <a:custGeom>
                <a:avLst/>
                <a:gdLst/>
                <a:ahLst/>
                <a:cxnLst/>
                <a:rect l="l" t="t" r="r" b="b"/>
                <a:pathLst>
                  <a:path w="10423" h="10502" extrusionOk="0">
                    <a:moveTo>
                      <a:pt x="4371" y="1"/>
                    </a:moveTo>
                    <a:cubicBezTo>
                      <a:pt x="2994" y="1"/>
                      <a:pt x="1494" y="83"/>
                      <a:pt x="0" y="312"/>
                    </a:cubicBezTo>
                    <a:cubicBezTo>
                      <a:pt x="1558" y="1527"/>
                      <a:pt x="5037" y="4779"/>
                      <a:pt x="6517" y="10501"/>
                    </a:cubicBezTo>
                    <a:cubicBezTo>
                      <a:pt x="9831" y="6232"/>
                      <a:pt x="10423" y="497"/>
                      <a:pt x="10423" y="497"/>
                    </a:cubicBezTo>
                    <a:cubicBezTo>
                      <a:pt x="10423" y="497"/>
                      <a:pt x="7768" y="1"/>
                      <a:pt x="4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4"/>
              <p:cNvSpPr/>
              <p:nvPr/>
            </p:nvSpPr>
            <p:spPr>
              <a:xfrm>
                <a:off x="3832700" y="1896775"/>
                <a:ext cx="171525" cy="261975"/>
              </a:xfrm>
              <a:custGeom>
                <a:avLst/>
                <a:gdLst/>
                <a:ahLst/>
                <a:cxnLst/>
                <a:rect l="l" t="t" r="r" b="b"/>
                <a:pathLst>
                  <a:path w="6861" h="10479" extrusionOk="0">
                    <a:moveTo>
                      <a:pt x="1558" y="0"/>
                    </a:moveTo>
                    <a:cubicBezTo>
                      <a:pt x="384" y="1558"/>
                      <a:pt x="0" y="2714"/>
                      <a:pt x="0" y="2714"/>
                    </a:cubicBezTo>
                    <a:lnTo>
                      <a:pt x="3884" y="10479"/>
                    </a:lnTo>
                    <a:cubicBezTo>
                      <a:pt x="3884" y="10479"/>
                      <a:pt x="5094" y="10312"/>
                      <a:pt x="6860" y="9914"/>
                    </a:cubicBezTo>
                    <a:lnTo>
                      <a:pt x="1558"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4"/>
              <p:cNvSpPr/>
              <p:nvPr/>
            </p:nvSpPr>
            <p:spPr>
              <a:xfrm>
                <a:off x="3805050" y="1982100"/>
                <a:ext cx="199875" cy="116800"/>
              </a:xfrm>
              <a:custGeom>
                <a:avLst/>
                <a:gdLst/>
                <a:ahLst/>
                <a:cxnLst/>
                <a:rect l="l" t="t" r="r" b="b"/>
                <a:pathLst>
                  <a:path w="7995" h="4672" extrusionOk="0">
                    <a:moveTo>
                      <a:pt x="7439" y="0"/>
                    </a:moveTo>
                    <a:cubicBezTo>
                      <a:pt x="6151" y="0"/>
                      <a:pt x="2762" y="2156"/>
                      <a:pt x="277" y="4052"/>
                    </a:cubicBezTo>
                    <a:cubicBezTo>
                      <a:pt x="1" y="4261"/>
                      <a:pt x="176" y="4672"/>
                      <a:pt x="479" y="4672"/>
                    </a:cubicBezTo>
                    <a:cubicBezTo>
                      <a:pt x="516" y="4672"/>
                      <a:pt x="555" y="4666"/>
                      <a:pt x="595" y="4653"/>
                    </a:cubicBezTo>
                    <a:cubicBezTo>
                      <a:pt x="3206" y="3784"/>
                      <a:pt x="7837" y="2041"/>
                      <a:pt x="7962" y="555"/>
                    </a:cubicBezTo>
                    <a:cubicBezTo>
                      <a:pt x="7994" y="168"/>
                      <a:pt x="7799" y="0"/>
                      <a:pt x="7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4"/>
              <p:cNvSpPr/>
              <p:nvPr/>
            </p:nvSpPr>
            <p:spPr>
              <a:xfrm>
                <a:off x="4082475" y="1869975"/>
                <a:ext cx="69100" cy="119250"/>
              </a:xfrm>
              <a:custGeom>
                <a:avLst/>
                <a:gdLst/>
                <a:ahLst/>
                <a:cxnLst/>
                <a:rect l="l" t="t" r="r" b="b"/>
                <a:pathLst>
                  <a:path w="2764" h="4770" extrusionOk="0">
                    <a:moveTo>
                      <a:pt x="1584" y="1"/>
                    </a:moveTo>
                    <a:cubicBezTo>
                      <a:pt x="1457" y="1"/>
                      <a:pt x="1329" y="11"/>
                      <a:pt x="1204" y="32"/>
                    </a:cubicBezTo>
                    <a:lnTo>
                      <a:pt x="0" y="4172"/>
                    </a:lnTo>
                    <a:cubicBezTo>
                      <a:pt x="425" y="4548"/>
                      <a:pt x="971" y="4760"/>
                      <a:pt x="1538" y="4769"/>
                    </a:cubicBezTo>
                    <a:lnTo>
                      <a:pt x="2764" y="314"/>
                    </a:lnTo>
                    <a:cubicBezTo>
                      <a:pt x="2404" y="109"/>
                      <a:pt x="1998"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 name="Google Shape;234;p34"/>
          <p:cNvGrpSpPr/>
          <p:nvPr/>
        </p:nvGrpSpPr>
        <p:grpSpPr>
          <a:xfrm rot="953377">
            <a:off x="6524766" y="149598"/>
            <a:ext cx="2190592" cy="3991238"/>
            <a:chOff x="2366550" y="238100"/>
            <a:chExt cx="2875125" cy="5238450"/>
          </a:xfrm>
        </p:grpSpPr>
        <p:sp>
          <p:nvSpPr>
            <p:cNvPr id="235" name="Google Shape;235;p34"/>
            <p:cNvSpPr/>
            <p:nvPr/>
          </p:nvSpPr>
          <p:spPr>
            <a:xfrm>
              <a:off x="3269450" y="1884925"/>
              <a:ext cx="578075" cy="1577350"/>
            </a:xfrm>
            <a:custGeom>
              <a:avLst/>
              <a:gdLst/>
              <a:ahLst/>
              <a:cxnLst/>
              <a:rect l="l" t="t" r="r" b="b"/>
              <a:pathLst>
                <a:path w="23123" h="63094" fill="none" extrusionOk="0">
                  <a:moveTo>
                    <a:pt x="1" y="0"/>
                  </a:moveTo>
                  <a:cubicBezTo>
                    <a:pt x="2546" y="3153"/>
                    <a:pt x="4803" y="8509"/>
                    <a:pt x="5463" y="12508"/>
                  </a:cubicBezTo>
                  <a:cubicBezTo>
                    <a:pt x="6990" y="21755"/>
                    <a:pt x="8485" y="29277"/>
                    <a:pt x="10526" y="38424"/>
                  </a:cubicBezTo>
                  <a:cubicBezTo>
                    <a:pt x="12569" y="47571"/>
                    <a:pt x="16301" y="56664"/>
                    <a:pt x="23122" y="63093"/>
                  </a:cubicBezTo>
                </a:path>
              </a:pathLst>
            </a:custGeom>
            <a:noFill/>
            <a:ln w="10425" cap="flat" cmpd="sng">
              <a:solidFill>
                <a:srgbClr val="434343"/>
              </a:solidFill>
              <a:prstDash val="solid"/>
              <a:miter lim="10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4"/>
            <p:cNvSpPr/>
            <p:nvPr/>
          </p:nvSpPr>
          <p:spPr>
            <a:xfrm>
              <a:off x="2366550" y="550050"/>
              <a:ext cx="1293100" cy="1470850"/>
            </a:xfrm>
            <a:custGeom>
              <a:avLst/>
              <a:gdLst/>
              <a:ahLst/>
              <a:cxnLst/>
              <a:rect l="l" t="t" r="r" b="b"/>
              <a:pathLst>
                <a:path w="51724" h="58834" extrusionOk="0">
                  <a:moveTo>
                    <a:pt x="23828" y="0"/>
                  </a:moveTo>
                  <a:cubicBezTo>
                    <a:pt x="22780" y="0"/>
                    <a:pt x="21740" y="59"/>
                    <a:pt x="20724" y="172"/>
                  </a:cubicBezTo>
                  <a:cubicBezTo>
                    <a:pt x="14908" y="818"/>
                    <a:pt x="9376" y="4617"/>
                    <a:pt x="5753" y="9213"/>
                  </a:cubicBezTo>
                  <a:cubicBezTo>
                    <a:pt x="1551" y="14542"/>
                    <a:pt x="1" y="21700"/>
                    <a:pt x="892" y="28429"/>
                  </a:cubicBezTo>
                  <a:cubicBezTo>
                    <a:pt x="1782" y="35156"/>
                    <a:pt x="4970" y="41452"/>
                    <a:pt x="9296" y="46682"/>
                  </a:cubicBezTo>
                  <a:cubicBezTo>
                    <a:pt x="12324" y="50342"/>
                    <a:pt x="15998" y="53584"/>
                    <a:pt x="20385" y="55407"/>
                  </a:cubicBezTo>
                  <a:cubicBezTo>
                    <a:pt x="22794" y="56409"/>
                    <a:pt x="25405" y="56873"/>
                    <a:pt x="28019" y="56873"/>
                  </a:cubicBezTo>
                  <a:cubicBezTo>
                    <a:pt x="30530" y="56873"/>
                    <a:pt x="33045" y="56445"/>
                    <a:pt x="35388" y="55653"/>
                  </a:cubicBezTo>
                  <a:lnTo>
                    <a:pt x="35388" y="55653"/>
                  </a:lnTo>
                  <a:cubicBezTo>
                    <a:pt x="35187" y="56185"/>
                    <a:pt x="34985" y="56732"/>
                    <a:pt x="34990" y="57300"/>
                  </a:cubicBezTo>
                  <a:cubicBezTo>
                    <a:pt x="34996" y="57867"/>
                    <a:pt x="35256" y="58470"/>
                    <a:pt x="35768" y="58718"/>
                  </a:cubicBezTo>
                  <a:cubicBezTo>
                    <a:pt x="35931" y="58798"/>
                    <a:pt x="36107" y="58834"/>
                    <a:pt x="36283" y="58834"/>
                  </a:cubicBezTo>
                  <a:cubicBezTo>
                    <a:pt x="36762" y="58834"/>
                    <a:pt x="37253" y="58571"/>
                    <a:pt x="37573" y="58196"/>
                  </a:cubicBezTo>
                  <a:cubicBezTo>
                    <a:pt x="38011" y="57683"/>
                    <a:pt x="38201" y="57010"/>
                    <a:pt x="38379" y="56360"/>
                  </a:cubicBezTo>
                  <a:cubicBezTo>
                    <a:pt x="38789" y="56835"/>
                    <a:pt x="39415" y="57119"/>
                    <a:pt x="40038" y="57119"/>
                  </a:cubicBezTo>
                  <a:cubicBezTo>
                    <a:pt x="40233" y="57119"/>
                    <a:pt x="40427" y="57091"/>
                    <a:pt x="40614" y="57033"/>
                  </a:cubicBezTo>
                  <a:cubicBezTo>
                    <a:pt x="41399" y="56787"/>
                    <a:pt x="41992" y="55987"/>
                    <a:pt x="41941" y="55165"/>
                  </a:cubicBezTo>
                  <a:cubicBezTo>
                    <a:pt x="41897" y="54448"/>
                    <a:pt x="40906" y="53371"/>
                    <a:pt x="40066" y="53371"/>
                  </a:cubicBezTo>
                  <a:cubicBezTo>
                    <a:pt x="39947" y="53371"/>
                    <a:pt x="39830" y="53393"/>
                    <a:pt x="39720" y="53440"/>
                  </a:cubicBezTo>
                  <a:cubicBezTo>
                    <a:pt x="42109" y="52404"/>
                    <a:pt x="45115" y="50634"/>
                    <a:pt x="46449" y="48363"/>
                  </a:cubicBezTo>
                  <a:cubicBezTo>
                    <a:pt x="50453" y="41551"/>
                    <a:pt x="51724" y="33276"/>
                    <a:pt x="50322" y="25529"/>
                  </a:cubicBezTo>
                  <a:cubicBezTo>
                    <a:pt x="48770" y="16948"/>
                    <a:pt x="44317" y="9738"/>
                    <a:pt x="37680" y="4350"/>
                  </a:cubicBezTo>
                  <a:cubicBezTo>
                    <a:pt x="33930" y="1307"/>
                    <a:pt x="28781" y="0"/>
                    <a:pt x="23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
            <p:cNvSpPr/>
            <p:nvPr/>
          </p:nvSpPr>
          <p:spPr>
            <a:xfrm>
              <a:off x="2979425" y="632175"/>
              <a:ext cx="389525" cy="305550"/>
            </a:xfrm>
            <a:custGeom>
              <a:avLst/>
              <a:gdLst/>
              <a:ahLst/>
              <a:cxnLst/>
              <a:rect l="l" t="t" r="r" b="b"/>
              <a:pathLst>
                <a:path w="15581" h="12222" extrusionOk="0">
                  <a:moveTo>
                    <a:pt x="2533" y="0"/>
                  </a:moveTo>
                  <a:cubicBezTo>
                    <a:pt x="2382" y="0"/>
                    <a:pt x="2247" y="21"/>
                    <a:pt x="2133" y="67"/>
                  </a:cubicBezTo>
                  <a:cubicBezTo>
                    <a:pt x="0" y="931"/>
                    <a:pt x="2235" y="2706"/>
                    <a:pt x="3379" y="3309"/>
                  </a:cubicBezTo>
                  <a:cubicBezTo>
                    <a:pt x="7167" y="5304"/>
                    <a:pt x="11238" y="7364"/>
                    <a:pt x="13389" y="11065"/>
                  </a:cubicBezTo>
                  <a:cubicBezTo>
                    <a:pt x="13581" y="11395"/>
                    <a:pt x="13763" y="11745"/>
                    <a:pt x="14062" y="11985"/>
                  </a:cubicBezTo>
                  <a:cubicBezTo>
                    <a:pt x="14242" y="12129"/>
                    <a:pt x="14479" y="12221"/>
                    <a:pt x="14706" y="12221"/>
                  </a:cubicBezTo>
                  <a:cubicBezTo>
                    <a:pt x="14855" y="12221"/>
                    <a:pt x="14999" y="12182"/>
                    <a:pt x="15121" y="12093"/>
                  </a:cubicBezTo>
                  <a:cubicBezTo>
                    <a:pt x="15580" y="11753"/>
                    <a:pt x="15401" y="11035"/>
                    <a:pt x="15154" y="10519"/>
                  </a:cubicBezTo>
                  <a:cubicBezTo>
                    <a:pt x="13481" y="7022"/>
                    <a:pt x="10706" y="4082"/>
                    <a:pt x="7361" y="2134"/>
                  </a:cubicBezTo>
                  <a:cubicBezTo>
                    <a:pt x="6509" y="1637"/>
                    <a:pt x="3871" y="0"/>
                    <a:pt x="25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3389875" y="1048250"/>
              <a:ext cx="103225" cy="164700"/>
            </a:xfrm>
            <a:custGeom>
              <a:avLst/>
              <a:gdLst/>
              <a:ahLst/>
              <a:cxnLst/>
              <a:rect l="l" t="t" r="r" b="b"/>
              <a:pathLst>
                <a:path w="4129" h="6588" extrusionOk="0">
                  <a:moveTo>
                    <a:pt x="1316" y="1"/>
                  </a:moveTo>
                  <a:cubicBezTo>
                    <a:pt x="1184" y="1"/>
                    <a:pt x="1049" y="41"/>
                    <a:pt x="911" y="132"/>
                  </a:cubicBezTo>
                  <a:cubicBezTo>
                    <a:pt x="0" y="734"/>
                    <a:pt x="1714" y="4941"/>
                    <a:pt x="1935" y="5790"/>
                  </a:cubicBezTo>
                  <a:cubicBezTo>
                    <a:pt x="2026" y="6144"/>
                    <a:pt x="2204" y="6572"/>
                    <a:pt x="2570" y="6587"/>
                  </a:cubicBezTo>
                  <a:cubicBezTo>
                    <a:pt x="2576" y="6588"/>
                    <a:pt x="2583" y="6588"/>
                    <a:pt x="2589" y="6588"/>
                  </a:cubicBezTo>
                  <a:cubicBezTo>
                    <a:pt x="2732" y="6588"/>
                    <a:pt x="2867" y="6519"/>
                    <a:pt x="2985" y="6436"/>
                  </a:cubicBezTo>
                  <a:cubicBezTo>
                    <a:pt x="4128" y="5633"/>
                    <a:pt x="3860" y="3869"/>
                    <a:pt x="3292" y="2592"/>
                  </a:cubicBezTo>
                  <a:cubicBezTo>
                    <a:pt x="3057" y="2060"/>
                    <a:pt x="2262" y="1"/>
                    <a:pt x="1316" y="1"/>
                  </a:cubicBezTo>
                  <a:close/>
                </a:path>
              </a:pathLst>
            </a:custGeom>
            <a:solidFill>
              <a:srgbClr val="F9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640375" y="1859350"/>
              <a:ext cx="207150" cy="1627750"/>
            </a:xfrm>
            <a:custGeom>
              <a:avLst/>
              <a:gdLst/>
              <a:ahLst/>
              <a:cxnLst/>
              <a:rect l="l" t="t" r="r" b="b"/>
              <a:pathLst>
                <a:path w="8286" h="65110" fill="none" extrusionOk="0">
                  <a:moveTo>
                    <a:pt x="7048" y="65109"/>
                  </a:moveTo>
                  <a:cubicBezTo>
                    <a:pt x="737" y="58499"/>
                    <a:pt x="1" y="48430"/>
                    <a:pt x="380" y="39299"/>
                  </a:cubicBezTo>
                  <a:cubicBezTo>
                    <a:pt x="918" y="26359"/>
                    <a:pt x="4748" y="12461"/>
                    <a:pt x="8285" y="1"/>
                  </a:cubicBezTo>
                </a:path>
              </a:pathLst>
            </a:custGeom>
            <a:noFill/>
            <a:ln w="10425" cap="flat" cmpd="sng">
              <a:solidFill>
                <a:srgbClr val="434343"/>
              </a:solidFill>
              <a:prstDash val="solid"/>
              <a:miter lim="10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504925" y="548425"/>
              <a:ext cx="1290575" cy="1451925"/>
            </a:xfrm>
            <a:custGeom>
              <a:avLst/>
              <a:gdLst/>
              <a:ahLst/>
              <a:cxnLst/>
              <a:rect l="l" t="t" r="r" b="b"/>
              <a:pathLst>
                <a:path w="51623" h="58077" extrusionOk="0">
                  <a:moveTo>
                    <a:pt x="27953" y="1"/>
                  </a:moveTo>
                  <a:cubicBezTo>
                    <a:pt x="27475" y="1"/>
                    <a:pt x="27000" y="14"/>
                    <a:pt x="26529" y="39"/>
                  </a:cubicBezTo>
                  <a:cubicBezTo>
                    <a:pt x="19753" y="408"/>
                    <a:pt x="13356" y="3977"/>
                    <a:pt x="8896" y="9092"/>
                  </a:cubicBezTo>
                  <a:cubicBezTo>
                    <a:pt x="4435" y="14207"/>
                    <a:pt x="1817" y="20759"/>
                    <a:pt x="750" y="27462"/>
                  </a:cubicBezTo>
                  <a:cubicBezTo>
                    <a:pt x="4" y="32154"/>
                    <a:pt x="1" y="37054"/>
                    <a:pt x="1531" y="41552"/>
                  </a:cubicBezTo>
                  <a:cubicBezTo>
                    <a:pt x="3179" y="46394"/>
                    <a:pt x="6890" y="50452"/>
                    <a:pt x="11262" y="52974"/>
                  </a:cubicBezTo>
                  <a:cubicBezTo>
                    <a:pt x="10731" y="53175"/>
                    <a:pt x="10186" y="53385"/>
                    <a:pt x="9764" y="53764"/>
                  </a:cubicBezTo>
                  <a:cubicBezTo>
                    <a:pt x="9341" y="54144"/>
                    <a:pt x="9062" y="54737"/>
                    <a:pt x="9213" y="55285"/>
                  </a:cubicBezTo>
                  <a:cubicBezTo>
                    <a:pt x="9390" y="55926"/>
                    <a:pt x="10103" y="56294"/>
                    <a:pt x="10769" y="56294"/>
                  </a:cubicBezTo>
                  <a:cubicBezTo>
                    <a:pt x="10779" y="56294"/>
                    <a:pt x="10788" y="56294"/>
                    <a:pt x="10798" y="56294"/>
                  </a:cubicBezTo>
                  <a:cubicBezTo>
                    <a:pt x="11472" y="56284"/>
                    <a:pt x="12103" y="55982"/>
                    <a:pt x="12709" y="55686"/>
                  </a:cubicBezTo>
                  <a:lnTo>
                    <a:pt x="12709" y="55686"/>
                  </a:lnTo>
                  <a:cubicBezTo>
                    <a:pt x="12597" y="56501"/>
                    <a:pt x="12977" y="57379"/>
                    <a:pt x="13680" y="57807"/>
                  </a:cubicBezTo>
                  <a:cubicBezTo>
                    <a:pt x="13976" y="57987"/>
                    <a:pt x="14323" y="58076"/>
                    <a:pt x="14668" y="58076"/>
                  </a:cubicBezTo>
                  <a:cubicBezTo>
                    <a:pt x="15146" y="58076"/>
                    <a:pt x="15622" y="57906"/>
                    <a:pt x="15960" y="57569"/>
                  </a:cubicBezTo>
                  <a:cubicBezTo>
                    <a:pt x="16541" y="56991"/>
                    <a:pt x="16658" y="55173"/>
                    <a:pt x="15787" y="54762"/>
                  </a:cubicBezTo>
                  <a:lnTo>
                    <a:pt x="15787" y="54762"/>
                  </a:lnTo>
                  <a:cubicBezTo>
                    <a:pt x="17737" y="55680"/>
                    <a:pt x="20347" y="56583"/>
                    <a:pt x="22655" y="56583"/>
                  </a:cubicBezTo>
                  <a:cubicBezTo>
                    <a:pt x="23134" y="56583"/>
                    <a:pt x="23600" y="56544"/>
                    <a:pt x="24044" y="56458"/>
                  </a:cubicBezTo>
                  <a:cubicBezTo>
                    <a:pt x="31802" y="54958"/>
                    <a:pt x="38852" y="50444"/>
                    <a:pt x="43739" y="44272"/>
                  </a:cubicBezTo>
                  <a:cubicBezTo>
                    <a:pt x="49153" y="37436"/>
                    <a:pt x="51622" y="29329"/>
                    <a:pt x="51278" y="20786"/>
                  </a:cubicBezTo>
                  <a:cubicBezTo>
                    <a:pt x="51043" y="14940"/>
                    <a:pt x="47536" y="9237"/>
                    <a:pt x="43207" y="5300"/>
                  </a:cubicBezTo>
                  <a:cubicBezTo>
                    <a:pt x="39229" y="1680"/>
                    <a:pt x="33407" y="1"/>
                    <a:pt x="27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4552025" y="768475"/>
              <a:ext cx="185700" cy="434025"/>
            </a:xfrm>
            <a:custGeom>
              <a:avLst/>
              <a:gdLst/>
              <a:ahLst/>
              <a:cxnLst/>
              <a:rect l="l" t="t" r="r" b="b"/>
              <a:pathLst>
                <a:path w="7428" h="17361" extrusionOk="0">
                  <a:moveTo>
                    <a:pt x="1603" y="1"/>
                  </a:moveTo>
                  <a:cubicBezTo>
                    <a:pt x="0" y="1"/>
                    <a:pt x="729" y="2383"/>
                    <a:pt x="1273" y="3435"/>
                  </a:cubicBezTo>
                  <a:cubicBezTo>
                    <a:pt x="3235" y="7240"/>
                    <a:pt x="5393" y="11259"/>
                    <a:pt x="5037" y="15526"/>
                  </a:cubicBezTo>
                  <a:cubicBezTo>
                    <a:pt x="5005" y="15906"/>
                    <a:pt x="4954" y="16298"/>
                    <a:pt x="5061" y="16664"/>
                  </a:cubicBezTo>
                  <a:cubicBezTo>
                    <a:pt x="5167" y="17026"/>
                    <a:pt x="5478" y="17360"/>
                    <a:pt x="5853" y="17360"/>
                  </a:cubicBezTo>
                  <a:cubicBezTo>
                    <a:pt x="5858" y="17360"/>
                    <a:pt x="5864" y="17360"/>
                    <a:pt x="5869" y="17360"/>
                  </a:cubicBezTo>
                  <a:cubicBezTo>
                    <a:pt x="6439" y="17344"/>
                    <a:pt x="6705" y="16653"/>
                    <a:pt x="6796" y="16089"/>
                  </a:cubicBezTo>
                  <a:cubicBezTo>
                    <a:pt x="7427" y="12264"/>
                    <a:pt x="6835" y="8265"/>
                    <a:pt x="5209" y="4752"/>
                  </a:cubicBezTo>
                  <a:cubicBezTo>
                    <a:pt x="4748" y="3757"/>
                    <a:pt x="3283" y="334"/>
                    <a:pt x="2107" y="64"/>
                  </a:cubicBezTo>
                  <a:cubicBezTo>
                    <a:pt x="1918" y="21"/>
                    <a:pt x="1750" y="1"/>
                    <a:pt x="1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4611275" y="1330025"/>
              <a:ext cx="99125" cy="158950"/>
            </a:xfrm>
            <a:custGeom>
              <a:avLst/>
              <a:gdLst/>
              <a:ahLst/>
              <a:cxnLst/>
              <a:rect l="l" t="t" r="r" b="b"/>
              <a:pathLst>
                <a:path w="3965" h="6358" extrusionOk="0">
                  <a:moveTo>
                    <a:pt x="2618" y="1"/>
                  </a:moveTo>
                  <a:cubicBezTo>
                    <a:pt x="1529" y="1"/>
                    <a:pt x="530" y="4406"/>
                    <a:pt x="226" y="5226"/>
                  </a:cubicBezTo>
                  <a:cubicBezTo>
                    <a:pt x="99" y="5568"/>
                    <a:pt x="1" y="6021"/>
                    <a:pt x="291" y="6243"/>
                  </a:cubicBezTo>
                  <a:cubicBezTo>
                    <a:pt x="409" y="6335"/>
                    <a:pt x="568" y="6357"/>
                    <a:pt x="718" y="6357"/>
                  </a:cubicBezTo>
                  <a:cubicBezTo>
                    <a:pt x="2115" y="6353"/>
                    <a:pt x="2905" y="4754"/>
                    <a:pt x="3171" y="3381"/>
                  </a:cubicBezTo>
                  <a:cubicBezTo>
                    <a:pt x="3297" y="2731"/>
                    <a:pt x="3965" y="35"/>
                    <a:pt x="2628" y="1"/>
                  </a:cubicBezTo>
                  <a:cubicBezTo>
                    <a:pt x="2624" y="1"/>
                    <a:pt x="2621" y="1"/>
                    <a:pt x="26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3551225" y="1635500"/>
              <a:ext cx="256800" cy="1888150"/>
            </a:xfrm>
            <a:custGeom>
              <a:avLst/>
              <a:gdLst/>
              <a:ahLst/>
              <a:cxnLst/>
              <a:rect l="l" t="t" r="r" b="b"/>
              <a:pathLst>
                <a:path w="10272" h="75526" fill="none" extrusionOk="0">
                  <a:moveTo>
                    <a:pt x="10271" y="75526"/>
                  </a:moveTo>
                  <a:cubicBezTo>
                    <a:pt x="5383" y="64039"/>
                    <a:pt x="415" y="52193"/>
                    <a:pt x="201" y="39711"/>
                  </a:cubicBezTo>
                  <a:cubicBezTo>
                    <a:pt x="0" y="27922"/>
                    <a:pt x="3984" y="11781"/>
                    <a:pt x="3485" y="1"/>
                  </a:cubicBezTo>
                </a:path>
              </a:pathLst>
            </a:custGeom>
            <a:noFill/>
            <a:ln w="10425" cap="flat" cmpd="sng">
              <a:solidFill>
                <a:srgbClr val="434343"/>
              </a:solidFill>
              <a:prstDash val="solid"/>
              <a:miter lim="10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4276550" y="4957425"/>
              <a:ext cx="522525" cy="516500"/>
            </a:xfrm>
            <a:custGeom>
              <a:avLst/>
              <a:gdLst/>
              <a:ahLst/>
              <a:cxnLst/>
              <a:rect l="l" t="t" r="r" b="b"/>
              <a:pathLst>
                <a:path w="20901" h="20660" extrusionOk="0">
                  <a:moveTo>
                    <a:pt x="5194" y="1"/>
                  </a:moveTo>
                  <a:cubicBezTo>
                    <a:pt x="3132" y="1"/>
                    <a:pt x="1" y="1475"/>
                    <a:pt x="153" y="3576"/>
                  </a:cubicBezTo>
                  <a:cubicBezTo>
                    <a:pt x="304" y="5660"/>
                    <a:pt x="3507" y="8446"/>
                    <a:pt x="4842" y="9899"/>
                  </a:cubicBezTo>
                  <a:cubicBezTo>
                    <a:pt x="8464" y="13841"/>
                    <a:pt x="12656" y="17259"/>
                    <a:pt x="17255" y="19997"/>
                  </a:cubicBezTo>
                  <a:cubicBezTo>
                    <a:pt x="17812" y="20330"/>
                    <a:pt x="18450" y="20659"/>
                    <a:pt x="19074" y="20659"/>
                  </a:cubicBezTo>
                  <a:cubicBezTo>
                    <a:pt x="19260" y="20659"/>
                    <a:pt x="19444" y="20630"/>
                    <a:pt x="19625" y="20563"/>
                  </a:cubicBezTo>
                  <a:cubicBezTo>
                    <a:pt x="20618" y="20197"/>
                    <a:pt x="20901" y="18838"/>
                    <a:pt x="20501" y="17859"/>
                  </a:cubicBezTo>
                  <a:cubicBezTo>
                    <a:pt x="20099" y="16878"/>
                    <a:pt x="19239" y="16179"/>
                    <a:pt x="18456" y="15466"/>
                  </a:cubicBezTo>
                  <a:cubicBezTo>
                    <a:pt x="14597" y="11947"/>
                    <a:pt x="12060" y="7257"/>
                    <a:pt x="9159" y="2915"/>
                  </a:cubicBezTo>
                  <a:cubicBezTo>
                    <a:pt x="8338" y="1687"/>
                    <a:pt x="7351" y="389"/>
                    <a:pt x="5909" y="71"/>
                  </a:cubicBezTo>
                  <a:cubicBezTo>
                    <a:pt x="5693" y="24"/>
                    <a:pt x="5452" y="1"/>
                    <a:pt x="5194" y="1"/>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4672750" y="5269250"/>
              <a:ext cx="178700" cy="206100"/>
            </a:xfrm>
            <a:custGeom>
              <a:avLst/>
              <a:gdLst/>
              <a:ahLst/>
              <a:cxnLst/>
              <a:rect l="l" t="t" r="r" b="b"/>
              <a:pathLst>
                <a:path w="7148" h="8244" extrusionOk="0">
                  <a:moveTo>
                    <a:pt x="4592" y="0"/>
                  </a:moveTo>
                  <a:cubicBezTo>
                    <a:pt x="4081" y="0"/>
                    <a:pt x="3572" y="122"/>
                    <a:pt x="3126" y="372"/>
                  </a:cubicBezTo>
                  <a:cubicBezTo>
                    <a:pt x="2381" y="791"/>
                    <a:pt x="1847" y="1502"/>
                    <a:pt x="1414" y="2239"/>
                  </a:cubicBezTo>
                  <a:cubicBezTo>
                    <a:pt x="895" y="3123"/>
                    <a:pt x="491" y="4069"/>
                    <a:pt x="211" y="5055"/>
                  </a:cubicBezTo>
                  <a:cubicBezTo>
                    <a:pt x="95" y="5462"/>
                    <a:pt x="0" y="5895"/>
                    <a:pt x="105" y="6306"/>
                  </a:cubicBezTo>
                  <a:cubicBezTo>
                    <a:pt x="258" y="6903"/>
                    <a:pt x="798" y="7320"/>
                    <a:pt x="1348" y="7601"/>
                  </a:cubicBezTo>
                  <a:cubicBezTo>
                    <a:pt x="2138" y="8003"/>
                    <a:pt x="3006" y="8222"/>
                    <a:pt x="3891" y="8244"/>
                  </a:cubicBezTo>
                  <a:cubicBezTo>
                    <a:pt x="4854" y="7686"/>
                    <a:pt x="5221" y="6871"/>
                    <a:pt x="5684" y="5859"/>
                  </a:cubicBezTo>
                  <a:cubicBezTo>
                    <a:pt x="6146" y="4849"/>
                    <a:pt x="6395" y="3754"/>
                    <a:pt x="6642" y="2670"/>
                  </a:cubicBezTo>
                  <a:cubicBezTo>
                    <a:pt x="6796" y="1993"/>
                    <a:pt x="7148" y="1207"/>
                    <a:pt x="6629" y="747"/>
                  </a:cubicBezTo>
                  <a:cubicBezTo>
                    <a:pt x="6074" y="256"/>
                    <a:pt x="5332" y="0"/>
                    <a:pt x="4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4"/>
            <p:cNvSpPr/>
            <p:nvPr/>
          </p:nvSpPr>
          <p:spPr>
            <a:xfrm>
              <a:off x="4565550" y="4746900"/>
              <a:ext cx="615575" cy="421075"/>
            </a:xfrm>
            <a:custGeom>
              <a:avLst/>
              <a:gdLst/>
              <a:ahLst/>
              <a:cxnLst/>
              <a:rect l="l" t="t" r="r" b="b"/>
              <a:pathLst>
                <a:path w="24623" h="16843" extrusionOk="0">
                  <a:moveTo>
                    <a:pt x="5561" y="1"/>
                  </a:moveTo>
                  <a:cubicBezTo>
                    <a:pt x="5532" y="1"/>
                    <a:pt x="5503" y="1"/>
                    <a:pt x="5475" y="2"/>
                  </a:cubicBezTo>
                  <a:cubicBezTo>
                    <a:pt x="3485" y="57"/>
                    <a:pt x="1" y="2546"/>
                    <a:pt x="740" y="4798"/>
                  </a:cubicBezTo>
                  <a:cubicBezTo>
                    <a:pt x="1392" y="6783"/>
                    <a:pt x="5175" y="8709"/>
                    <a:pt x="6823" y="9795"/>
                  </a:cubicBezTo>
                  <a:cubicBezTo>
                    <a:pt x="11291" y="12740"/>
                    <a:pt x="16186" y="15042"/>
                    <a:pt x="21312" y="16583"/>
                  </a:cubicBezTo>
                  <a:cubicBezTo>
                    <a:pt x="21763" y="16718"/>
                    <a:pt x="22255" y="16843"/>
                    <a:pt x="22722" y="16843"/>
                  </a:cubicBezTo>
                  <a:cubicBezTo>
                    <a:pt x="23090" y="16843"/>
                    <a:pt x="23442" y="16766"/>
                    <a:pt x="23748" y="16557"/>
                  </a:cubicBezTo>
                  <a:cubicBezTo>
                    <a:pt x="24623" y="15960"/>
                    <a:pt x="24568" y="14573"/>
                    <a:pt x="23942" y="13720"/>
                  </a:cubicBezTo>
                  <a:cubicBezTo>
                    <a:pt x="23316" y="12866"/>
                    <a:pt x="22311" y="12396"/>
                    <a:pt x="21379" y="11895"/>
                  </a:cubicBezTo>
                  <a:cubicBezTo>
                    <a:pt x="16782" y="9416"/>
                    <a:pt x="13183" y="5481"/>
                    <a:pt x="9316" y="1973"/>
                  </a:cubicBezTo>
                  <a:cubicBezTo>
                    <a:pt x="8244" y="999"/>
                    <a:pt x="7000" y="1"/>
                    <a:pt x="5561" y="1"/>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p:nvPr/>
          </p:nvSpPr>
          <p:spPr>
            <a:xfrm>
              <a:off x="5054050" y="4957250"/>
              <a:ext cx="145275" cy="210200"/>
            </a:xfrm>
            <a:custGeom>
              <a:avLst/>
              <a:gdLst/>
              <a:ahLst/>
              <a:cxnLst/>
              <a:rect l="l" t="t" r="r" b="b"/>
              <a:pathLst>
                <a:path w="5811" h="8408" extrusionOk="0">
                  <a:moveTo>
                    <a:pt x="3820" y="0"/>
                  </a:moveTo>
                  <a:cubicBezTo>
                    <a:pt x="3047" y="0"/>
                    <a:pt x="2270" y="281"/>
                    <a:pt x="1707" y="813"/>
                  </a:cubicBezTo>
                  <a:cubicBezTo>
                    <a:pt x="1086" y="1399"/>
                    <a:pt x="740" y="2219"/>
                    <a:pt x="498" y="3039"/>
                  </a:cubicBezTo>
                  <a:cubicBezTo>
                    <a:pt x="209" y="4022"/>
                    <a:pt x="47" y="5038"/>
                    <a:pt x="13" y="6062"/>
                  </a:cubicBezTo>
                  <a:cubicBezTo>
                    <a:pt x="0" y="6486"/>
                    <a:pt x="13" y="6928"/>
                    <a:pt x="215" y="7302"/>
                  </a:cubicBezTo>
                  <a:cubicBezTo>
                    <a:pt x="508" y="7844"/>
                    <a:pt x="1133" y="8118"/>
                    <a:pt x="1734" y="8257"/>
                  </a:cubicBezTo>
                  <a:cubicBezTo>
                    <a:pt x="2170" y="8357"/>
                    <a:pt x="2615" y="8407"/>
                    <a:pt x="3060" y="8407"/>
                  </a:cubicBezTo>
                  <a:cubicBezTo>
                    <a:pt x="3495" y="8407"/>
                    <a:pt x="3930" y="8359"/>
                    <a:pt x="4358" y="8263"/>
                  </a:cubicBezTo>
                  <a:cubicBezTo>
                    <a:pt x="5156" y="7490"/>
                    <a:pt x="5315" y="6610"/>
                    <a:pt x="5519" y="5517"/>
                  </a:cubicBezTo>
                  <a:cubicBezTo>
                    <a:pt x="5721" y="4423"/>
                    <a:pt x="5699" y="3302"/>
                    <a:pt x="5675" y="2190"/>
                  </a:cubicBezTo>
                  <a:cubicBezTo>
                    <a:pt x="5660" y="1496"/>
                    <a:pt x="5811" y="648"/>
                    <a:pt x="5196" y="327"/>
                  </a:cubicBezTo>
                  <a:cubicBezTo>
                    <a:pt x="4772" y="107"/>
                    <a:pt x="4297" y="0"/>
                    <a:pt x="3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p:nvPr/>
          </p:nvSpPr>
          <p:spPr>
            <a:xfrm>
              <a:off x="4716225" y="5278450"/>
              <a:ext cx="130650" cy="198100"/>
            </a:xfrm>
            <a:custGeom>
              <a:avLst/>
              <a:gdLst/>
              <a:ahLst/>
              <a:cxnLst/>
              <a:rect l="l" t="t" r="r" b="b"/>
              <a:pathLst>
                <a:path w="5226" h="7924" extrusionOk="0">
                  <a:moveTo>
                    <a:pt x="4052" y="1"/>
                  </a:moveTo>
                  <a:cubicBezTo>
                    <a:pt x="3772" y="1"/>
                    <a:pt x="3484" y="99"/>
                    <a:pt x="3249" y="256"/>
                  </a:cubicBezTo>
                  <a:cubicBezTo>
                    <a:pt x="2870" y="511"/>
                    <a:pt x="2601" y="897"/>
                    <a:pt x="2356" y="1283"/>
                  </a:cubicBezTo>
                  <a:cubicBezTo>
                    <a:pt x="1476" y="2672"/>
                    <a:pt x="1" y="5548"/>
                    <a:pt x="916" y="7233"/>
                  </a:cubicBezTo>
                  <a:cubicBezTo>
                    <a:pt x="1185" y="7726"/>
                    <a:pt x="1505" y="7924"/>
                    <a:pt x="1841" y="7924"/>
                  </a:cubicBezTo>
                  <a:cubicBezTo>
                    <a:pt x="2889" y="7924"/>
                    <a:pt x="4097" y="6009"/>
                    <a:pt x="4422" y="5151"/>
                  </a:cubicBezTo>
                  <a:cubicBezTo>
                    <a:pt x="4809" y="4132"/>
                    <a:pt x="5057" y="3066"/>
                    <a:pt x="5161" y="1981"/>
                  </a:cubicBezTo>
                  <a:cubicBezTo>
                    <a:pt x="5226" y="1291"/>
                    <a:pt x="5156" y="452"/>
                    <a:pt x="4546" y="121"/>
                  </a:cubicBezTo>
                  <a:cubicBezTo>
                    <a:pt x="4394" y="38"/>
                    <a:pt x="4224" y="1"/>
                    <a:pt x="4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4"/>
            <p:cNvSpPr/>
            <p:nvPr/>
          </p:nvSpPr>
          <p:spPr>
            <a:xfrm>
              <a:off x="5096675" y="4960475"/>
              <a:ext cx="108075" cy="207075"/>
            </a:xfrm>
            <a:custGeom>
              <a:avLst/>
              <a:gdLst/>
              <a:ahLst/>
              <a:cxnLst/>
              <a:rect l="l" t="t" r="r" b="b"/>
              <a:pathLst>
                <a:path w="4323" h="8283" extrusionOk="0">
                  <a:moveTo>
                    <a:pt x="2851" y="1"/>
                  </a:moveTo>
                  <a:cubicBezTo>
                    <a:pt x="2485" y="1"/>
                    <a:pt x="2121" y="199"/>
                    <a:pt x="1869" y="477"/>
                  </a:cubicBezTo>
                  <a:cubicBezTo>
                    <a:pt x="1563" y="816"/>
                    <a:pt x="1396" y="1256"/>
                    <a:pt x="1252" y="1690"/>
                  </a:cubicBezTo>
                  <a:cubicBezTo>
                    <a:pt x="735" y="3250"/>
                    <a:pt x="0" y="6399"/>
                    <a:pt x="1298" y="7811"/>
                  </a:cubicBezTo>
                  <a:cubicBezTo>
                    <a:pt x="1602" y="8143"/>
                    <a:pt x="1893" y="8282"/>
                    <a:pt x="2165" y="8282"/>
                  </a:cubicBezTo>
                  <a:cubicBezTo>
                    <a:pt x="3286" y="8282"/>
                    <a:pt x="4080" y="5910"/>
                    <a:pt x="4194" y="4941"/>
                  </a:cubicBezTo>
                  <a:cubicBezTo>
                    <a:pt x="4323" y="3859"/>
                    <a:pt x="4304" y="2764"/>
                    <a:pt x="4141" y="1687"/>
                  </a:cubicBezTo>
                  <a:cubicBezTo>
                    <a:pt x="4038" y="1002"/>
                    <a:pt x="3766" y="205"/>
                    <a:pt x="3094" y="31"/>
                  </a:cubicBezTo>
                  <a:cubicBezTo>
                    <a:pt x="3014" y="10"/>
                    <a:pt x="2933"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4"/>
            <p:cNvSpPr/>
            <p:nvPr/>
          </p:nvSpPr>
          <p:spPr>
            <a:xfrm>
              <a:off x="4021425" y="4511125"/>
              <a:ext cx="833325" cy="589700"/>
            </a:xfrm>
            <a:custGeom>
              <a:avLst/>
              <a:gdLst/>
              <a:ahLst/>
              <a:cxnLst/>
              <a:rect l="l" t="t" r="r" b="b"/>
              <a:pathLst>
                <a:path w="33333" h="23588" extrusionOk="0">
                  <a:moveTo>
                    <a:pt x="21949" y="1"/>
                  </a:moveTo>
                  <a:cubicBezTo>
                    <a:pt x="21891" y="1"/>
                    <a:pt x="21832" y="3"/>
                    <a:pt x="21772" y="9"/>
                  </a:cubicBezTo>
                  <a:cubicBezTo>
                    <a:pt x="15918" y="532"/>
                    <a:pt x="10496" y="3118"/>
                    <a:pt x="5308" y="5706"/>
                  </a:cubicBezTo>
                  <a:cubicBezTo>
                    <a:pt x="3045" y="6834"/>
                    <a:pt x="1" y="7881"/>
                    <a:pt x="1336" y="10887"/>
                  </a:cubicBezTo>
                  <a:cubicBezTo>
                    <a:pt x="1911" y="12182"/>
                    <a:pt x="2654" y="13394"/>
                    <a:pt x="3395" y="14601"/>
                  </a:cubicBezTo>
                  <a:cubicBezTo>
                    <a:pt x="4727" y="16772"/>
                    <a:pt x="6057" y="18941"/>
                    <a:pt x="7389" y="21112"/>
                  </a:cubicBezTo>
                  <a:cubicBezTo>
                    <a:pt x="7914" y="21967"/>
                    <a:pt x="8473" y="22858"/>
                    <a:pt x="9339" y="23365"/>
                  </a:cubicBezTo>
                  <a:cubicBezTo>
                    <a:pt x="9604" y="23521"/>
                    <a:pt x="9929" y="23587"/>
                    <a:pt x="10293" y="23587"/>
                  </a:cubicBezTo>
                  <a:cubicBezTo>
                    <a:pt x="10643" y="23587"/>
                    <a:pt x="11029" y="23526"/>
                    <a:pt x="11433" y="23423"/>
                  </a:cubicBezTo>
                  <a:cubicBezTo>
                    <a:pt x="13035" y="23018"/>
                    <a:pt x="14925" y="21967"/>
                    <a:pt x="16000" y="21519"/>
                  </a:cubicBezTo>
                  <a:cubicBezTo>
                    <a:pt x="17520" y="20885"/>
                    <a:pt x="20546" y="19626"/>
                    <a:pt x="20076" y="17478"/>
                  </a:cubicBezTo>
                  <a:cubicBezTo>
                    <a:pt x="19862" y="16506"/>
                    <a:pt x="19238" y="15669"/>
                    <a:pt x="18978" y="14710"/>
                  </a:cubicBezTo>
                  <a:cubicBezTo>
                    <a:pt x="19033" y="14520"/>
                    <a:pt x="19190" y="14444"/>
                    <a:pt x="19379" y="14444"/>
                  </a:cubicBezTo>
                  <a:cubicBezTo>
                    <a:pt x="19625" y="14444"/>
                    <a:pt x="19924" y="14574"/>
                    <a:pt x="20116" y="14747"/>
                  </a:cubicBezTo>
                  <a:cubicBezTo>
                    <a:pt x="20766" y="15335"/>
                    <a:pt x="21238" y="16103"/>
                    <a:pt x="21911" y="16665"/>
                  </a:cubicBezTo>
                  <a:cubicBezTo>
                    <a:pt x="22426" y="17095"/>
                    <a:pt x="22982" y="17260"/>
                    <a:pt x="23550" y="17260"/>
                  </a:cubicBezTo>
                  <a:cubicBezTo>
                    <a:pt x="24247" y="17260"/>
                    <a:pt x="24962" y="17012"/>
                    <a:pt x="25641" y="16701"/>
                  </a:cubicBezTo>
                  <a:cubicBezTo>
                    <a:pt x="27105" y="16034"/>
                    <a:pt x="33333" y="13327"/>
                    <a:pt x="32519" y="11325"/>
                  </a:cubicBezTo>
                  <a:cubicBezTo>
                    <a:pt x="32254" y="10674"/>
                    <a:pt x="31648" y="10238"/>
                    <a:pt x="31092" y="9807"/>
                  </a:cubicBezTo>
                  <a:cubicBezTo>
                    <a:pt x="29682" y="8712"/>
                    <a:pt x="28429" y="7430"/>
                    <a:pt x="27367" y="5997"/>
                  </a:cubicBezTo>
                  <a:cubicBezTo>
                    <a:pt x="26766" y="5185"/>
                    <a:pt x="26229" y="4328"/>
                    <a:pt x="25653" y="3498"/>
                  </a:cubicBezTo>
                  <a:cubicBezTo>
                    <a:pt x="24755" y="2206"/>
                    <a:pt x="23647" y="1"/>
                    <a:pt x="21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4"/>
            <p:cNvSpPr/>
            <p:nvPr/>
          </p:nvSpPr>
          <p:spPr>
            <a:xfrm>
              <a:off x="3620500" y="3241825"/>
              <a:ext cx="296475" cy="678325"/>
            </a:xfrm>
            <a:custGeom>
              <a:avLst/>
              <a:gdLst/>
              <a:ahLst/>
              <a:cxnLst/>
              <a:rect l="l" t="t" r="r" b="b"/>
              <a:pathLst>
                <a:path w="11859" h="27133" extrusionOk="0">
                  <a:moveTo>
                    <a:pt x="4134" y="0"/>
                  </a:moveTo>
                  <a:cubicBezTo>
                    <a:pt x="3165" y="0"/>
                    <a:pt x="2434" y="672"/>
                    <a:pt x="1509" y="1157"/>
                  </a:cubicBezTo>
                  <a:cubicBezTo>
                    <a:pt x="1483" y="751"/>
                    <a:pt x="1220" y="121"/>
                    <a:pt x="733" y="121"/>
                  </a:cubicBezTo>
                  <a:cubicBezTo>
                    <a:pt x="714" y="121"/>
                    <a:pt x="693" y="122"/>
                    <a:pt x="673" y="124"/>
                  </a:cubicBezTo>
                  <a:cubicBezTo>
                    <a:pt x="191" y="176"/>
                    <a:pt x="1" y="797"/>
                    <a:pt x="74" y="1276"/>
                  </a:cubicBezTo>
                  <a:cubicBezTo>
                    <a:pt x="288" y="2664"/>
                    <a:pt x="1304" y="3691"/>
                    <a:pt x="1474" y="5112"/>
                  </a:cubicBezTo>
                  <a:cubicBezTo>
                    <a:pt x="1487" y="5219"/>
                    <a:pt x="1499" y="5327"/>
                    <a:pt x="1509" y="5436"/>
                  </a:cubicBezTo>
                  <a:cubicBezTo>
                    <a:pt x="1649" y="6907"/>
                    <a:pt x="1554" y="8421"/>
                    <a:pt x="1734" y="9899"/>
                  </a:cubicBezTo>
                  <a:cubicBezTo>
                    <a:pt x="2137" y="13203"/>
                    <a:pt x="2972" y="16439"/>
                    <a:pt x="4216" y="19526"/>
                  </a:cubicBezTo>
                  <a:cubicBezTo>
                    <a:pt x="5109" y="21741"/>
                    <a:pt x="6192" y="23945"/>
                    <a:pt x="7537" y="25924"/>
                  </a:cubicBezTo>
                  <a:cubicBezTo>
                    <a:pt x="8081" y="26725"/>
                    <a:pt x="8738" y="27132"/>
                    <a:pt x="9364" y="27132"/>
                  </a:cubicBezTo>
                  <a:cubicBezTo>
                    <a:pt x="10151" y="27132"/>
                    <a:pt x="10888" y="26489"/>
                    <a:pt x="11287" y="25176"/>
                  </a:cubicBezTo>
                  <a:cubicBezTo>
                    <a:pt x="11681" y="23875"/>
                    <a:pt x="11858" y="23168"/>
                    <a:pt x="11228" y="21963"/>
                  </a:cubicBezTo>
                  <a:cubicBezTo>
                    <a:pt x="10598" y="20757"/>
                    <a:pt x="9179" y="18996"/>
                    <a:pt x="8393" y="17887"/>
                  </a:cubicBezTo>
                  <a:cubicBezTo>
                    <a:pt x="6195" y="14780"/>
                    <a:pt x="4830" y="11088"/>
                    <a:pt x="4477" y="7299"/>
                  </a:cubicBezTo>
                  <a:cubicBezTo>
                    <a:pt x="4436" y="6868"/>
                    <a:pt x="4426" y="6387"/>
                    <a:pt x="4706" y="6058"/>
                  </a:cubicBezTo>
                  <a:cubicBezTo>
                    <a:pt x="5527" y="5101"/>
                    <a:pt x="6967" y="6325"/>
                    <a:pt x="7480" y="4671"/>
                  </a:cubicBezTo>
                  <a:cubicBezTo>
                    <a:pt x="7681" y="4020"/>
                    <a:pt x="7528" y="3312"/>
                    <a:pt x="7278" y="2679"/>
                  </a:cubicBezTo>
                  <a:cubicBezTo>
                    <a:pt x="6859" y="1620"/>
                    <a:pt x="6119" y="631"/>
                    <a:pt x="5066" y="198"/>
                  </a:cubicBezTo>
                  <a:cubicBezTo>
                    <a:pt x="4727" y="59"/>
                    <a:pt x="4420" y="0"/>
                    <a:pt x="4134" y="0"/>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4"/>
            <p:cNvSpPr/>
            <p:nvPr/>
          </p:nvSpPr>
          <p:spPr>
            <a:xfrm>
              <a:off x="4591925" y="3701975"/>
              <a:ext cx="649750" cy="427375"/>
            </a:xfrm>
            <a:custGeom>
              <a:avLst/>
              <a:gdLst/>
              <a:ahLst/>
              <a:cxnLst/>
              <a:rect l="l" t="t" r="r" b="b"/>
              <a:pathLst>
                <a:path w="25990" h="17095" extrusionOk="0">
                  <a:moveTo>
                    <a:pt x="22949" y="0"/>
                  </a:moveTo>
                  <a:cubicBezTo>
                    <a:pt x="22769" y="0"/>
                    <a:pt x="22529" y="56"/>
                    <a:pt x="22219" y="184"/>
                  </a:cubicBezTo>
                  <a:cubicBezTo>
                    <a:pt x="21544" y="463"/>
                    <a:pt x="21196" y="1296"/>
                    <a:pt x="20712" y="1769"/>
                  </a:cubicBezTo>
                  <a:cubicBezTo>
                    <a:pt x="21000" y="1488"/>
                    <a:pt x="20984" y="957"/>
                    <a:pt x="20678" y="695"/>
                  </a:cubicBezTo>
                  <a:cubicBezTo>
                    <a:pt x="20550" y="584"/>
                    <a:pt x="20382" y="532"/>
                    <a:pt x="20214" y="532"/>
                  </a:cubicBezTo>
                  <a:cubicBezTo>
                    <a:pt x="19981" y="532"/>
                    <a:pt x="19747" y="633"/>
                    <a:pt x="19611" y="822"/>
                  </a:cubicBezTo>
                  <a:cubicBezTo>
                    <a:pt x="19411" y="1101"/>
                    <a:pt x="19430" y="1476"/>
                    <a:pt x="19350" y="1810"/>
                  </a:cubicBezTo>
                  <a:cubicBezTo>
                    <a:pt x="19243" y="2255"/>
                    <a:pt x="18954" y="2633"/>
                    <a:pt x="18664" y="2988"/>
                  </a:cubicBezTo>
                  <a:cubicBezTo>
                    <a:pt x="16104" y="6114"/>
                    <a:pt x="12839" y="8653"/>
                    <a:pt x="9201" y="10407"/>
                  </a:cubicBezTo>
                  <a:cubicBezTo>
                    <a:pt x="7487" y="11235"/>
                    <a:pt x="3185" y="12096"/>
                    <a:pt x="1671" y="13096"/>
                  </a:cubicBezTo>
                  <a:cubicBezTo>
                    <a:pt x="0" y="14198"/>
                    <a:pt x="3091" y="15717"/>
                    <a:pt x="4102" y="17094"/>
                  </a:cubicBezTo>
                  <a:cubicBezTo>
                    <a:pt x="10875" y="16932"/>
                    <a:pt x="15877" y="12257"/>
                    <a:pt x="19455" y="6977"/>
                  </a:cubicBezTo>
                  <a:cubicBezTo>
                    <a:pt x="19748" y="6544"/>
                    <a:pt x="20040" y="6111"/>
                    <a:pt x="20334" y="5678"/>
                  </a:cubicBezTo>
                  <a:cubicBezTo>
                    <a:pt x="20350" y="5655"/>
                    <a:pt x="20369" y="5629"/>
                    <a:pt x="20396" y="5625"/>
                  </a:cubicBezTo>
                  <a:cubicBezTo>
                    <a:pt x="20399" y="5625"/>
                    <a:pt x="20402" y="5625"/>
                    <a:pt x="20405" y="5625"/>
                  </a:cubicBezTo>
                  <a:cubicBezTo>
                    <a:pt x="20429" y="5625"/>
                    <a:pt x="20451" y="5640"/>
                    <a:pt x="20471" y="5655"/>
                  </a:cubicBezTo>
                  <a:cubicBezTo>
                    <a:pt x="21273" y="6242"/>
                    <a:pt x="22352" y="6129"/>
                    <a:pt x="23294" y="6237"/>
                  </a:cubicBezTo>
                  <a:cubicBezTo>
                    <a:pt x="23493" y="6260"/>
                    <a:pt x="23702" y="6279"/>
                    <a:pt x="23908" y="6279"/>
                  </a:cubicBezTo>
                  <a:cubicBezTo>
                    <a:pt x="24317" y="6279"/>
                    <a:pt x="24714" y="6202"/>
                    <a:pt x="24996" y="5922"/>
                  </a:cubicBezTo>
                  <a:cubicBezTo>
                    <a:pt x="25311" y="5609"/>
                    <a:pt x="25200" y="4989"/>
                    <a:pt x="24890" y="4772"/>
                  </a:cubicBezTo>
                  <a:lnTo>
                    <a:pt x="24890" y="4772"/>
                  </a:lnTo>
                  <a:cubicBezTo>
                    <a:pt x="25481" y="4693"/>
                    <a:pt x="25989" y="3926"/>
                    <a:pt x="25678" y="3359"/>
                  </a:cubicBezTo>
                  <a:cubicBezTo>
                    <a:pt x="25501" y="3035"/>
                    <a:pt x="25146" y="2881"/>
                    <a:pt x="24782" y="2881"/>
                  </a:cubicBezTo>
                  <a:cubicBezTo>
                    <a:pt x="24371" y="2881"/>
                    <a:pt x="23951" y="3077"/>
                    <a:pt x="23766" y="3450"/>
                  </a:cubicBezTo>
                  <a:cubicBezTo>
                    <a:pt x="23951" y="2916"/>
                    <a:pt x="24737" y="2790"/>
                    <a:pt x="24919" y="2256"/>
                  </a:cubicBezTo>
                  <a:cubicBezTo>
                    <a:pt x="25096" y="1740"/>
                    <a:pt x="24526" y="1219"/>
                    <a:pt x="23980" y="1219"/>
                  </a:cubicBezTo>
                  <a:cubicBezTo>
                    <a:pt x="23976" y="1219"/>
                    <a:pt x="23971" y="1219"/>
                    <a:pt x="23967" y="1219"/>
                  </a:cubicBezTo>
                  <a:cubicBezTo>
                    <a:pt x="23417" y="1229"/>
                    <a:pt x="22939" y="1579"/>
                    <a:pt x="22502" y="1915"/>
                  </a:cubicBezTo>
                  <a:cubicBezTo>
                    <a:pt x="23299" y="1271"/>
                    <a:pt x="23812" y="0"/>
                    <a:pt x="22949" y="0"/>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3795450" y="3770175"/>
              <a:ext cx="940800" cy="1019900"/>
            </a:xfrm>
            <a:custGeom>
              <a:avLst/>
              <a:gdLst/>
              <a:ahLst/>
              <a:cxnLst/>
              <a:rect l="l" t="t" r="r" b="b"/>
              <a:pathLst>
                <a:path w="37632" h="40796" extrusionOk="0">
                  <a:moveTo>
                    <a:pt x="3997" y="1"/>
                  </a:moveTo>
                  <a:cubicBezTo>
                    <a:pt x="4210" y="231"/>
                    <a:pt x="509" y="4587"/>
                    <a:pt x="284" y="4900"/>
                  </a:cubicBezTo>
                  <a:cubicBezTo>
                    <a:pt x="145" y="5094"/>
                    <a:pt x="1" y="5312"/>
                    <a:pt x="21" y="5551"/>
                  </a:cubicBezTo>
                  <a:cubicBezTo>
                    <a:pt x="35" y="5722"/>
                    <a:pt x="133" y="5874"/>
                    <a:pt x="229" y="6016"/>
                  </a:cubicBezTo>
                  <a:cubicBezTo>
                    <a:pt x="358" y="6208"/>
                    <a:pt x="486" y="6399"/>
                    <a:pt x="615" y="6590"/>
                  </a:cubicBezTo>
                  <a:cubicBezTo>
                    <a:pt x="1942" y="8546"/>
                    <a:pt x="3332" y="10456"/>
                    <a:pt x="4785" y="12322"/>
                  </a:cubicBezTo>
                  <a:cubicBezTo>
                    <a:pt x="5900" y="13754"/>
                    <a:pt x="6777" y="15360"/>
                    <a:pt x="7945" y="16721"/>
                  </a:cubicBezTo>
                  <a:cubicBezTo>
                    <a:pt x="7249" y="20909"/>
                    <a:pt x="7088" y="25191"/>
                    <a:pt x="7403" y="29420"/>
                  </a:cubicBezTo>
                  <a:cubicBezTo>
                    <a:pt x="7478" y="30418"/>
                    <a:pt x="8766" y="40796"/>
                    <a:pt x="9402" y="40796"/>
                  </a:cubicBezTo>
                  <a:cubicBezTo>
                    <a:pt x="9405" y="40796"/>
                    <a:pt x="9408" y="40796"/>
                    <a:pt x="9411" y="40795"/>
                  </a:cubicBezTo>
                  <a:cubicBezTo>
                    <a:pt x="18634" y="39415"/>
                    <a:pt x="27606" y="36387"/>
                    <a:pt x="35779" y="31896"/>
                  </a:cubicBezTo>
                  <a:cubicBezTo>
                    <a:pt x="33080" y="27939"/>
                    <a:pt x="30944" y="23603"/>
                    <a:pt x="29428" y="19060"/>
                  </a:cubicBezTo>
                  <a:cubicBezTo>
                    <a:pt x="32115" y="17850"/>
                    <a:pt x="34714" y="16446"/>
                    <a:pt x="37182" y="14837"/>
                  </a:cubicBezTo>
                  <a:cubicBezTo>
                    <a:pt x="37332" y="14740"/>
                    <a:pt x="37490" y="14631"/>
                    <a:pt x="37554" y="14465"/>
                  </a:cubicBezTo>
                  <a:cubicBezTo>
                    <a:pt x="37632" y="14264"/>
                    <a:pt x="37552" y="14040"/>
                    <a:pt x="37473" y="13839"/>
                  </a:cubicBezTo>
                  <a:cubicBezTo>
                    <a:pt x="36866" y="12284"/>
                    <a:pt x="36317" y="10708"/>
                    <a:pt x="35828" y="9112"/>
                  </a:cubicBezTo>
                  <a:cubicBezTo>
                    <a:pt x="34698" y="9297"/>
                    <a:pt x="33482" y="9438"/>
                    <a:pt x="32283" y="9438"/>
                  </a:cubicBezTo>
                  <a:cubicBezTo>
                    <a:pt x="31475" y="9438"/>
                    <a:pt x="30674" y="9374"/>
                    <a:pt x="29913" y="9215"/>
                  </a:cubicBezTo>
                  <a:cubicBezTo>
                    <a:pt x="24652" y="8118"/>
                    <a:pt x="19823" y="6461"/>
                    <a:pt x="14402" y="5888"/>
                  </a:cubicBezTo>
                  <a:cubicBezTo>
                    <a:pt x="10208" y="5445"/>
                    <a:pt x="6909" y="3144"/>
                    <a:pt x="39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a:off x="3078175" y="238100"/>
              <a:ext cx="1254050" cy="1521700"/>
            </a:xfrm>
            <a:custGeom>
              <a:avLst/>
              <a:gdLst/>
              <a:ahLst/>
              <a:cxnLst/>
              <a:rect l="l" t="t" r="r" b="b"/>
              <a:pathLst>
                <a:path w="50162" h="60868" extrusionOk="0">
                  <a:moveTo>
                    <a:pt x="26108" y="1"/>
                  </a:moveTo>
                  <a:cubicBezTo>
                    <a:pt x="22460" y="1"/>
                    <a:pt x="18737" y="885"/>
                    <a:pt x="15505" y="2352"/>
                  </a:cubicBezTo>
                  <a:cubicBezTo>
                    <a:pt x="9325" y="5156"/>
                    <a:pt x="4659" y="10802"/>
                    <a:pt x="2360" y="17189"/>
                  </a:cubicBezTo>
                  <a:cubicBezTo>
                    <a:pt x="62" y="23574"/>
                    <a:pt x="1" y="30630"/>
                    <a:pt x="1441" y="37263"/>
                  </a:cubicBezTo>
                  <a:cubicBezTo>
                    <a:pt x="2450" y="41905"/>
                    <a:pt x="4225" y="46472"/>
                    <a:pt x="7284" y="50108"/>
                  </a:cubicBezTo>
                  <a:cubicBezTo>
                    <a:pt x="10578" y="54020"/>
                    <a:pt x="15509" y="56455"/>
                    <a:pt x="20498" y="57216"/>
                  </a:cubicBezTo>
                  <a:cubicBezTo>
                    <a:pt x="20076" y="57596"/>
                    <a:pt x="19645" y="57988"/>
                    <a:pt x="19388" y="58496"/>
                  </a:cubicBezTo>
                  <a:cubicBezTo>
                    <a:pt x="19133" y="59002"/>
                    <a:pt x="19087" y="59657"/>
                    <a:pt x="19427" y="60112"/>
                  </a:cubicBezTo>
                  <a:cubicBezTo>
                    <a:pt x="19686" y="60460"/>
                    <a:pt x="20116" y="60617"/>
                    <a:pt x="20556" y="60617"/>
                  </a:cubicBezTo>
                  <a:cubicBezTo>
                    <a:pt x="20800" y="60617"/>
                    <a:pt x="21048" y="60569"/>
                    <a:pt x="21271" y="60478"/>
                  </a:cubicBezTo>
                  <a:cubicBezTo>
                    <a:pt x="21896" y="60223"/>
                    <a:pt x="22373" y="59712"/>
                    <a:pt x="22831" y="59217"/>
                  </a:cubicBezTo>
                  <a:cubicBezTo>
                    <a:pt x="23021" y="60017"/>
                    <a:pt x="23695" y="60698"/>
                    <a:pt x="24506" y="60841"/>
                  </a:cubicBezTo>
                  <a:cubicBezTo>
                    <a:pt x="24609" y="60859"/>
                    <a:pt x="24712" y="60868"/>
                    <a:pt x="24816" y="60868"/>
                  </a:cubicBezTo>
                  <a:cubicBezTo>
                    <a:pt x="25533" y="60868"/>
                    <a:pt x="26253" y="60450"/>
                    <a:pt x="26544" y="59791"/>
                  </a:cubicBezTo>
                  <a:cubicBezTo>
                    <a:pt x="26875" y="59041"/>
                    <a:pt x="26324" y="57305"/>
                    <a:pt x="25362" y="57239"/>
                  </a:cubicBezTo>
                  <a:lnTo>
                    <a:pt x="25362" y="57239"/>
                  </a:lnTo>
                  <a:cubicBezTo>
                    <a:pt x="25871" y="57274"/>
                    <a:pt x="26415" y="57294"/>
                    <a:pt x="26977" y="57294"/>
                  </a:cubicBezTo>
                  <a:cubicBezTo>
                    <a:pt x="29278" y="57294"/>
                    <a:pt x="31881" y="56950"/>
                    <a:pt x="33672" y="55821"/>
                  </a:cubicBezTo>
                  <a:cubicBezTo>
                    <a:pt x="40357" y="51608"/>
                    <a:pt x="45286" y="44842"/>
                    <a:pt x="47600" y="37317"/>
                  </a:cubicBezTo>
                  <a:cubicBezTo>
                    <a:pt x="50162" y="28981"/>
                    <a:pt x="49519" y="20532"/>
                    <a:pt x="46097" y="12696"/>
                  </a:cubicBezTo>
                  <a:cubicBezTo>
                    <a:pt x="43756" y="7334"/>
                    <a:pt x="38417" y="3294"/>
                    <a:pt x="32955" y="1197"/>
                  </a:cubicBezTo>
                  <a:cubicBezTo>
                    <a:pt x="30807" y="372"/>
                    <a:pt x="28473" y="1"/>
                    <a:pt x="2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a:off x="4050350" y="454400"/>
              <a:ext cx="185700" cy="433975"/>
            </a:xfrm>
            <a:custGeom>
              <a:avLst/>
              <a:gdLst/>
              <a:ahLst/>
              <a:cxnLst/>
              <a:rect l="l" t="t" r="r" b="b"/>
              <a:pathLst>
                <a:path w="7428" h="17359" extrusionOk="0">
                  <a:moveTo>
                    <a:pt x="1603" y="0"/>
                  </a:moveTo>
                  <a:cubicBezTo>
                    <a:pt x="0" y="0"/>
                    <a:pt x="729" y="2382"/>
                    <a:pt x="1273" y="3435"/>
                  </a:cubicBezTo>
                  <a:cubicBezTo>
                    <a:pt x="3235" y="7240"/>
                    <a:pt x="5393" y="11259"/>
                    <a:pt x="5037" y="15525"/>
                  </a:cubicBezTo>
                  <a:cubicBezTo>
                    <a:pt x="5005" y="15906"/>
                    <a:pt x="4954" y="16297"/>
                    <a:pt x="5061" y="16664"/>
                  </a:cubicBezTo>
                  <a:cubicBezTo>
                    <a:pt x="5167" y="17025"/>
                    <a:pt x="5476" y="17359"/>
                    <a:pt x="5851" y="17359"/>
                  </a:cubicBezTo>
                  <a:cubicBezTo>
                    <a:pt x="5857" y="17359"/>
                    <a:pt x="5863" y="17359"/>
                    <a:pt x="5869" y="17358"/>
                  </a:cubicBezTo>
                  <a:cubicBezTo>
                    <a:pt x="6439" y="17343"/>
                    <a:pt x="6705" y="16652"/>
                    <a:pt x="6796" y="16088"/>
                  </a:cubicBezTo>
                  <a:cubicBezTo>
                    <a:pt x="7427" y="12263"/>
                    <a:pt x="6835" y="8264"/>
                    <a:pt x="5209" y="4752"/>
                  </a:cubicBezTo>
                  <a:cubicBezTo>
                    <a:pt x="4748" y="3756"/>
                    <a:pt x="3283" y="333"/>
                    <a:pt x="2107" y="64"/>
                  </a:cubicBezTo>
                  <a:cubicBezTo>
                    <a:pt x="1918" y="20"/>
                    <a:pt x="1750" y="0"/>
                    <a:pt x="1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4"/>
            <p:cNvSpPr/>
            <p:nvPr/>
          </p:nvSpPr>
          <p:spPr>
            <a:xfrm>
              <a:off x="4109600" y="1015950"/>
              <a:ext cx="99125" cy="158925"/>
            </a:xfrm>
            <a:custGeom>
              <a:avLst/>
              <a:gdLst/>
              <a:ahLst/>
              <a:cxnLst/>
              <a:rect l="l" t="t" r="r" b="b"/>
              <a:pathLst>
                <a:path w="3965" h="6357" extrusionOk="0">
                  <a:moveTo>
                    <a:pt x="2617" y="0"/>
                  </a:moveTo>
                  <a:cubicBezTo>
                    <a:pt x="1529" y="0"/>
                    <a:pt x="530" y="4405"/>
                    <a:pt x="226" y="5225"/>
                  </a:cubicBezTo>
                  <a:cubicBezTo>
                    <a:pt x="99" y="5567"/>
                    <a:pt x="0" y="6020"/>
                    <a:pt x="290" y="6242"/>
                  </a:cubicBezTo>
                  <a:cubicBezTo>
                    <a:pt x="409" y="6334"/>
                    <a:pt x="568" y="6357"/>
                    <a:pt x="718" y="6357"/>
                  </a:cubicBezTo>
                  <a:cubicBezTo>
                    <a:pt x="2115" y="6352"/>
                    <a:pt x="2905" y="4753"/>
                    <a:pt x="3171" y="3380"/>
                  </a:cubicBezTo>
                  <a:cubicBezTo>
                    <a:pt x="3297" y="2730"/>
                    <a:pt x="3965" y="34"/>
                    <a:pt x="2627" y="1"/>
                  </a:cubicBezTo>
                  <a:cubicBezTo>
                    <a:pt x="2624" y="0"/>
                    <a:pt x="2621" y="0"/>
                    <a:pt x="2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p:nvPr/>
          </p:nvSpPr>
          <p:spPr>
            <a:xfrm>
              <a:off x="4155250" y="3967625"/>
              <a:ext cx="245425" cy="109575"/>
            </a:xfrm>
            <a:custGeom>
              <a:avLst/>
              <a:gdLst/>
              <a:ahLst/>
              <a:cxnLst/>
              <a:rect l="l" t="t" r="r" b="b"/>
              <a:pathLst>
                <a:path w="9817" h="4383" extrusionOk="0">
                  <a:moveTo>
                    <a:pt x="0" y="0"/>
                  </a:moveTo>
                  <a:cubicBezTo>
                    <a:pt x="0" y="0"/>
                    <a:pt x="1092" y="3865"/>
                    <a:pt x="4411" y="4336"/>
                  </a:cubicBezTo>
                  <a:cubicBezTo>
                    <a:pt x="4632" y="4368"/>
                    <a:pt x="4848" y="4382"/>
                    <a:pt x="5058" y="4382"/>
                  </a:cubicBezTo>
                  <a:cubicBezTo>
                    <a:pt x="7998" y="4382"/>
                    <a:pt x="9817" y="1509"/>
                    <a:pt x="9817" y="1509"/>
                  </a:cubicBezTo>
                  <a:lnTo>
                    <a:pt x="0" y="0"/>
                  </a:lnTo>
                  <a:close/>
                </a:path>
              </a:pathLst>
            </a:custGeom>
            <a:solidFill>
              <a:srgbClr val="E0B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4"/>
            <p:cNvSpPr/>
            <p:nvPr/>
          </p:nvSpPr>
          <p:spPr>
            <a:xfrm>
              <a:off x="3942775" y="3361175"/>
              <a:ext cx="706750" cy="681675"/>
            </a:xfrm>
            <a:custGeom>
              <a:avLst/>
              <a:gdLst/>
              <a:ahLst/>
              <a:cxnLst/>
              <a:rect l="l" t="t" r="r" b="b"/>
              <a:pathLst>
                <a:path w="28270" h="27267" extrusionOk="0">
                  <a:moveTo>
                    <a:pt x="14301" y="0"/>
                  </a:moveTo>
                  <a:cubicBezTo>
                    <a:pt x="8801" y="0"/>
                    <a:pt x="3580" y="3617"/>
                    <a:pt x="1712" y="9080"/>
                  </a:cubicBezTo>
                  <a:cubicBezTo>
                    <a:pt x="0" y="14082"/>
                    <a:pt x="1468" y="20031"/>
                    <a:pt x="5331" y="23639"/>
                  </a:cubicBezTo>
                  <a:cubicBezTo>
                    <a:pt x="7858" y="26000"/>
                    <a:pt x="11324" y="27267"/>
                    <a:pt x="14775" y="27267"/>
                  </a:cubicBezTo>
                  <a:cubicBezTo>
                    <a:pt x="16599" y="27267"/>
                    <a:pt x="18419" y="26913"/>
                    <a:pt x="20093" y="26179"/>
                  </a:cubicBezTo>
                  <a:cubicBezTo>
                    <a:pt x="24934" y="24056"/>
                    <a:pt x="28270" y="18866"/>
                    <a:pt x="28154" y="13581"/>
                  </a:cubicBezTo>
                  <a:cubicBezTo>
                    <a:pt x="28028" y="7789"/>
                    <a:pt x="24287" y="3043"/>
                    <a:pt x="18938" y="897"/>
                  </a:cubicBezTo>
                  <a:cubicBezTo>
                    <a:pt x="17416" y="286"/>
                    <a:pt x="15847" y="0"/>
                    <a:pt x="14301" y="0"/>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4"/>
            <p:cNvSpPr/>
            <p:nvPr/>
          </p:nvSpPr>
          <p:spPr>
            <a:xfrm>
              <a:off x="3923850" y="3305875"/>
              <a:ext cx="792450" cy="507625"/>
            </a:xfrm>
            <a:custGeom>
              <a:avLst/>
              <a:gdLst/>
              <a:ahLst/>
              <a:cxnLst/>
              <a:rect l="l" t="t" r="r" b="b"/>
              <a:pathLst>
                <a:path w="31698" h="20305" extrusionOk="0">
                  <a:moveTo>
                    <a:pt x="15622" y="0"/>
                  </a:moveTo>
                  <a:cubicBezTo>
                    <a:pt x="15026" y="0"/>
                    <a:pt x="14427" y="59"/>
                    <a:pt x="13828" y="185"/>
                  </a:cubicBezTo>
                  <a:cubicBezTo>
                    <a:pt x="9911" y="1007"/>
                    <a:pt x="6460" y="2355"/>
                    <a:pt x="3560" y="5234"/>
                  </a:cubicBezTo>
                  <a:cubicBezTo>
                    <a:pt x="2121" y="6663"/>
                    <a:pt x="1085" y="7963"/>
                    <a:pt x="572" y="9952"/>
                  </a:cubicBezTo>
                  <a:cubicBezTo>
                    <a:pt x="23" y="12075"/>
                    <a:pt x="0" y="14341"/>
                    <a:pt x="565" y="16463"/>
                  </a:cubicBezTo>
                  <a:cubicBezTo>
                    <a:pt x="835" y="17478"/>
                    <a:pt x="1276" y="18517"/>
                    <a:pt x="2140" y="19113"/>
                  </a:cubicBezTo>
                  <a:cubicBezTo>
                    <a:pt x="2038" y="17664"/>
                    <a:pt x="2458" y="16136"/>
                    <a:pt x="3317" y="14958"/>
                  </a:cubicBezTo>
                  <a:cubicBezTo>
                    <a:pt x="3625" y="14538"/>
                    <a:pt x="6449" y="12415"/>
                    <a:pt x="6424" y="12286"/>
                  </a:cubicBezTo>
                  <a:lnTo>
                    <a:pt x="6424" y="12286"/>
                  </a:lnTo>
                  <a:cubicBezTo>
                    <a:pt x="6525" y="12794"/>
                    <a:pt x="6518" y="13315"/>
                    <a:pt x="6406" y="13820"/>
                  </a:cubicBezTo>
                  <a:cubicBezTo>
                    <a:pt x="6452" y="13613"/>
                    <a:pt x="11037" y="11821"/>
                    <a:pt x="11592" y="11448"/>
                  </a:cubicBezTo>
                  <a:cubicBezTo>
                    <a:pt x="13092" y="10440"/>
                    <a:pt x="14153" y="9082"/>
                    <a:pt x="15674" y="8051"/>
                  </a:cubicBezTo>
                  <a:cubicBezTo>
                    <a:pt x="16861" y="10825"/>
                    <a:pt x="19427" y="12730"/>
                    <a:pt x="21935" y="14411"/>
                  </a:cubicBezTo>
                  <a:cubicBezTo>
                    <a:pt x="22944" y="15086"/>
                    <a:pt x="23905" y="15758"/>
                    <a:pt x="24815" y="16474"/>
                  </a:cubicBezTo>
                  <a:cubicBezTo>
                    <a:pt x="26226" y="17583"/>
                    <a:pt x="27512" y="18799"/>
                    <a:pt x="28651" y="20305"/>
                  </a:cubicBezTo>
                  <a:cubicBezTo>
                    <a:pt x="29414" y="18946"/>
                    <a:pt x="29730" y="17616"/>
                    <a:pt x="29757" y="16077"/>
                  </a:cubicBezTo>
                  <a:cubicBezTo>
                    <a:pt x="29761" y="15834"/>
                    <a:pt x="29687" y="12659"/>
                    <a:pt x="29658" y="12659"/>
                  </a:cubicBezTo>
                  <a:cubicBezTo>
                    <a:pt x="29658" y="12659"/>
                    <a:pt x="29658" y="12659"/>
                    <a:pt x="29658" y="12659"/>
                  </a:cubicBezTo>
                  <a:lnTo>
                    <a:pt x="29658" y="12659"/>
                  </a:lnTo>
                  <a:cubicBezTo>
                    <a:pt x="30429" y="12472"/>
                    <a:pt x="31134" y="12079"/>
                    <a:pt x="31698" y="11522"/>
                  </a:cubicBezTo>
                  <a:cubicBezTo>
                    <a:pt x="29768" y="10578"/>
                    <a:pt x="28805" y="8311"/>
                    <a:pt x="26958" y="7209"/>
                  </a:cubicBezTo>
                  <a:cubicBezTo>
                    <a:pt x="27798" y="7178"/>
                    <a:pt x="28609" y="6708"/>
                    <a:pt x="29054" y="5995"/>
                  </a:cubicBezTo>
                  <a:cubicBezTo>
                    <a:pt x="27614" y="5979"/>
                    <a:pt x="26367" y="5044"/>
                    <a:pt x="25237" y="4151"/>
                  </a:cubicBezTo>
                  <a:cubicBezTo>
                    <a:pt x="22574" y="2049"/>
                    <a:pt x="19156" y="0"/>
                    <a:pt x="156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p:cNvSpPr/>
            <p:nvPr/>
          </p:nvSpPr>
          <p:spPr>
            <a:xfrm>
              <a:off x="4190725" y="3717525"/>
              <a:ext cx="45150" cy="45125"/>
            </a:xfrm>
            <a:custGeom>
              <a:avLst/>
              <a:gdLst/>
              <a:ahLst/>
              <a:cxnLst/>
              <a:rect l="l" t="t" r="r" b="b"/>
              <a:pathLst>
                <a:path w="1806" h="1805" extrusionOk="0">
                  <a:moveTo>
                    <a:pt x="903" y="1"/>
                  </a:moveTo>
                  <a:cubicBezTo>
                    <a:pt x="405" y="1"/>
                    <a:pt x="0" y="404"/>
                    <a:pt x="0" y="903"/>
                  </a:cubicBezTo>
                  <a:cubicBezTo>
                    <a:pt x="0" y="1401"/>
                    <a:pt x="405" y="1805"/>
                    <a:pt x="903" y="1805"/>
                  </a:cubicBezTo>
                  <a:cubicBezTo>
                    <a:pt x="1401" y="1805"/>
                    <a:pt x="1806" y="1401"/>
                    <a:pt x="1806" y="903"/>
                  </a:cubicBezTo>
                  <a:cubicBezTo>
                    <a:pt x="1806" y="404"/>
                    <a:pt x="1401"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p:cNvSpPr/>
            <p:nvPr/>
          </p:nvSpPr>
          <p:spPr>
            <a:xfrm>
              <a:off x="4439625" y="3790850"/>
              <a:ext cx="46950" cy="45200"/>
            </a:xfrm>
            <a:custGeom>
              <a:avLst/>
              <a:gdLst/>
              <a:ahLst/>
              <a:cxnLst/>
              <a:rect l="l" t="t" r="r" b="b"/>
              <a:pathLst>
                <a:path w="1878" h="1808" extrusionOk="0">
                  <a:moveTo>
                    <a:pt x="975" y="1"/>
                  </a:moveTo>
                  <a:cubicBezTo>
                    <a:pt x="740" y="1"/>
                    <a:pt x="509" y="93"/>
                    <a:pt x="336" y="265"/>
                  </a:cubicBezTo>
                  <a:cubicBezTo>
                    <a:pt x="78" y="524"/>
                    <a:pt x="0" y="912"/>
                    <a:pt x="140" y="1250"/>
                  </a:cubicBezTo>
                  <a:cubicBezTo>
                    <a:pt x="281" y="1587"/>
                    <a:pt x="610" y="1807"/>
                    <a:pt x="975" y="1807"/>
                  </a:cubicBezTo>
                  <a:cubicBezTo>
                    <a:pt x="1473" y="1807"/>
                    <a:pt x="1878" y="1403"/>
                    <a:pt x="1878" y="905"/>
                  </a:cubicBezTo>
                  <a:cubicBezTo>
                    <a:pt x="1878" y="539"/>
                    <a:pt x="1659" y="210"/>
                    <a:pt x="1321" y="70"/>
                  </a:cubicBezTo>
                  <a:cubicBezTo>
                    <a:pt x="1209" y="23"/>
                    <a:pt x="1092"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4"/>
            <p:cNvSpPr/>
            <p:nvPr/>
          </p:nvSpPr>
          <p:spPr>
            <a:xfrm>
              <a:off x="4250975" y="3850075"/>
              <a:ext cx="151000" cy="65125"/>
            </a:xfrm>
            <a:custGeom>
              <a:avLst/>
              <a:gdLst/>
              <a:ahLst/>
              <a:cxnLst/>
              <a:rect l="l" t="t" r="r" b="b"/>
              <a:pathLst>
                <a:path w="6040" h="2605" extrusionOk="0">
                  <a:moveTo>
                    <a:pt x="187" y="1"/>
                  </a:moveTo>
                  <a:cubicBezTo>
                    <a:pt x="146" y="1"/>
                    <a:pt x="113" y="10"/>
                    <a:pt x="88" y="29"/>
                  </a:cubicBezTo>
                  <a:cubicBezTo>
                    <a:pt x="1" y="98"/>
                    <a:pt x="10" y="234"/>
                    <a:pt x="38" y="343"/>
                  </a:cubicBezTo>
                  <a:cubicBezTo>
                    <a:pt x="307" y="1383"/>
                    <a:pt x="1397" y="2205"/>
                    <a:pt x="2390" y="2473"/>
                  </a:cubicBezTo>
                  <a:cubicBezTo>
                    <a:pt x="2724" y="2562"/>
                    <a:pt x="3068" y="2605"/>
                    <a:pt x="3412" y="2605"/>
                  </a:cubicBezTo>
                  <a:cubicBezTo>
                    <a:pt x="4241" y="2605"/>
                    <a:pt x="5076" y="2359"/>
                    <a:pt x="5796" y="1940"/>
                  </a:cubicBezTo>
                  <a:cubicBezTo>
                    <a:pt x="5863" y="1901"/>
                    <a:pt x="5932" y="1857"/>
                    <a:pt x="5966" y="1788"/>
                  </a:cubicBezTo>
                  <a:cubicBezTo>
                    <a:pt x="6040" y="1645"/>
                    <a:pt x="5918" y="1466"/>
                    <a:pt x="5766" y="1414"/>
                  </a:cubicBezTo>
                  <a:cubicBezTo>
                    <a:pt x="5711" y="1396"/>
                    <a:pt x="5654" y="1389"/>
                    <a:pt x="5597" y="1389"/>
                  </a:cubicBezTo>
                  <a:cubicBezTo>
                    <a:pt x="5495" y="1389"/>
                    <a:pt x="5391" y="1411"/>
                    <a:pt x="5289" y="1430"/>
                  </a:cubicBezTo>
                  <a:cubicBezTo>
                    <a:pt x="4944" y="1498"/>
                    <a:pt x="4587" y="1531"/>
                    <a:pt x="4228" y="1531"/>
                  </a:cubicBezTo>
                  <a:cubicBezTo>
                    <a:pt x="3523" y="1531"/>
                    <a:pt x="2812" y="1401"/>
                    <a:pt x="2170" y="1140"/>
                  </a:cubicBezTo>
                  <a:cubicBezTo>
                    <a:pt x="1827" y="999"/>
                    <a:pt x="613"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1528777" y="1545465"/>
            <a:ext cx="6111900" cy="920700"/>
          </a:xfrm>
        </p:spPr>
        <p:txBody>
          <a:bodyPr/>
          <a:lstStyle/>
          <a:p>
            <a:r>
              <a:rPr lang="ro-RO" dirty="0" smtClean="0"/>
              <a:t>STRUCTURI REPETITIVE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3799" y="0"/>
            <a:ext cx="8360131" cy="4708981"/>
          </a:xfrm>
          <a:prstGeom prst="rect">
            <a:avLst/>
          </a:prstGeom>
        </p:spPr>
        <p:txBody>
          <a:bodyPr wrap="square">
            <a:spAutoFit/>
          </a:bodyPr>
          <a:lstStyle/>
          <a:p>
            <a:pPr lvl="0" algn="just">
              <a:lnSpc>
                <a:spcPct val="125000"/>
              </a:lnSpc>
            </a:pPr>
            <a:r>
              <a:rPr lang="ro-RO" sz="2000" b="1" dirty="0" smtClean="0">
                <a:effectLst/>
                <a:latin typeface="Times New Roman" panose="02020603050405020304" pitchFamily="18" charset="0"/>
                <a:ea typeface="Calibri" panose="020F0502020204030204" pitchFamily="34" charset="0"/>
                <a:cs typeface="Times New Roman" panose="02020603050405020304" pitchFamily="18" charset="0"/>
              </a:rPr>
              <a:t>Jocul Cifrelor și puterilor</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În continuare Bogdan trebuie să ia fiecare cifră a numărului și să o compare cu minim și maxim. </a:t>
            </a:r>
          </a:p>
          <a:p>
            <a:pPr lvl="0" algn="just">
              <a:lnSpc>
                <a:spcPct val="125000"/>
              </a:lnSpc>
            </a:pPr>
            <a:r>
              <a:rPr lang="ro-RO" sz="2000" dirty="0" smtClean="0">
                <a:effectLst/>
                <a:latin typeface="Times New Roman" panose="02020603050405020304" pitchFamily="18" charset="0"/>
                <a:ea typeface="Calibri" panose="020F0502020204030204" pitchFamily="34" charset="0"/>
                <a:cs typeface="Times New Roman" panose="02020603050405020304" pitchFamily="18" charset="0"/>
              </a:rPr>
              <a:t>Dar cum elimină ultima cifră?</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Pentru a obține numărul fără ultima cifră Bogdan calculează câtul împărțirii numărului la 10.</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Noul număr este 2453</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Bogdan trebuie să ia ultima cifră a noului număr și să o compare cu minim și maxim și va repeta aceste operații până când numărul devine 0.</a:t>
            </a:r>
          </a:p>
          <a:p>
            <a:pPr lvl="0" algn="just">
              <a:lnSpc>
                <a:spcPct val="125000"/>
              </a:lnSpc>
            </a:pPr>
            <a:endParaRPr lang="ro-RO"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5000"/>
              </a:lnSpc>
            </a:pPr>
            <a:endParaRPr lang="ro-RO"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5000"/>
              </a:lnSpc>
            </a:pPr>
            <a:endParaRPr lang="ro-RO"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47887" y="1885950"/>
            <a:ext cx="2195513" cy="427113"/>
          </a:xfrm>
          <a:prstGeom prst="rect">
            <a:avLst/>
          </a:prstGeom>
        </p:spPr>
      </p:pic>
      <p:pic>
        <p:nvPicPr>
          <p:cNvPr id="4" name="Picture 3"/>
          <p:cNvPicPr>
            <a:picLocks noChangeAspect="1"/>
          </p:cNvPicPr>
          <p:nvPr/>
        </p:nvPicPr>
        <p:blipFill>
          <a:blip r:embed="rId3"/>
          <a:stretch>
            <a:fillRect/>
          </a:stretch>
        </p:blipFill>
        <p:spPr>
          <a:xfrm>
            <a:off x="2328862" y="3502818"/>
            <a:ext cx="2743200" cy="1123950"/>
          </a:xfrm>
          <a:prstGeom prst="rect">
            <a:avLst/>
          </a:prstGeom>
        </p:spPr>
      </p:pic>
    </p:spTree>
    <p:extLst>
      <p:ext uri="{BB962C8B-B14F-4D97-AF65-F5344CB8AC3E}">
        <p14:creationId xmlns:p14="http://schemas.microsoft.com/office/powerpoint/2010/main" val="28009647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0"/>
                                        <p:tgtEl>
                                          <p:spTgt spid="9">
                                            <p:txEl>
                                              <p:pRg st="0" end="0"/>
                                            </p:txEl>
                                          </p:spTgt>
                                        </p:tgtEl>
                                      </p:cBhvr>
                                    </p:animEffect>
                                    <p:anim calcmode="lin" valueType="num">
                                      <p:cBhvr>
                                        <p:cTn id="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8000"/>
                            </p:stCondLst>
                            <p:childTnLst>
                              <p:par>
                                <p:cTn id="11" presetID="42" presetClass="entr" presetSubtype="0" fill="hold" nodeType="afterEffect">
                                  <p:stCondLst>
                                    <p:cond delay="300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0"/>
                                        <p:tgtEl>
                                          <p:spTgt spid="9">
                                            <p:txEl>
                                              <p:pRg st="1" end="1"/>
                                            </p:txEl>
                                          </p:spTgt>
                                        </p:tgtEl>
                                      </p:cBhvr>
                                    </p:animEffect>
                                    <p:anim calcmode="lin" valueType="num">
                                      <p:cBhvr>
                                        <p:cTn id="14"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5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6000"/>
                            </p:stCondLst>
                            <p:childTnLst>
                              <p:par>
                                <p:cTn id="17" presetID="42" presetClass="entr" presetSubtype="0" fill="hold" nodeType="afterEffect">
                                  <p:stCondLst>
                                    <p:cond delay="3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0"/>
                                        <p:tgtEl>
                                          <p:spTgt spid="9">
                                            <p:txEl>
                                              <p:pRg st="2" end="2"/>
                                            </p:txEl>
                                          </p:spTgt>
                                        </p:tgtEl>
                                      </p:cBhvr>
                                    </p:animEffect>
                                    <p:anim calcmode="lin" valueType="num">
                                      <p:cBhvr>
                                        <p:cTn id="20"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5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4000"/>
                            </p:stCondLst>
                            <p:childTnLst>
                              <p:par>
                                <p:cTn id="23" presetID="42" presetClass="entr" presetSubtype="0" fill="hold" nodeType="afterEffect">
                                  <p:stCondLst>
                                    <p:cond delay="300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0"/>
                                        <p:tgtEl>
                                          <p:spTgt spid="9">
                                            <p:txEl>
                                              <p:pRg st="3" end="3"/>
                                            </p:txEl>
                                          </p:spTgt>
                                        </p:tgtEl>
                                      </p:cBhvr>
                                    </p:animEffect>
                                    <p:anim calcmode="lin" valueType="num">
                                      <p:cBhvr>
                                        <p:cTn id="26" dur="5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5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40500"/>
                            </p:stCondLst>
                            <p:childTnLst>
                              <p:par>
                                <p:cTn id="33" presetID="42" presetClass="entr" presetSubtype="0" fill="hold" nodeType="after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0"/>
                                        <p:tgtEl>
                                          <p:spTgt spid="9">
                                            <p:txEl>
                                              <p:pRg st="4" end="4"/>
                                            </p:txEl>
                                          </p:spTgt>
                                        </p:tgtEl>
                                      </p:cBhvr>
                                    </p:animEffect>
                                    <p:anim calcmode="lin" valueType="num">
                                      <p:cBhvr>
                                        <p:cTn id="36" dur="5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5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500"/>
                            </p:stCondLst>
                            <p:childTnLst>
                              <p:par>
                                <p:cTn id="39" presetID="42" presetClass="entr" presetSubtype="0" fill="hold" nodeType="after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0"/>
                                        <p:tgtEl>
                                          <p:spTgt spid="9">
                                            <p:txEl>
                                              <p:pRg st="5" end="5"/>
                                            </p:txEl>
                                          </p:spTgt>
                                        </p:tgtEl>
                                      </p:cBhvr>
                                    </p:animEffect>
                                    <p:anim calcmode="lin" valueType="num">
                                      <p:cBhvr>
                                        <p:cTn id="42" dur="5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3" dur="5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0" fill="hold"/>
                                        <p:tgtEl>
                                          <p:spTgt spid="4"/>
                                        </p:tgtEl>
                                        <p:attrNameLst>
                                          <p:attrName>ppt_w</p:attrName>
                                        </p:attrNameLst>
                                      </p:cBhvr>
                                      <p:tavLst>
                                        <p:tav tm="0">
                                          <p:val>
                                            <p:fltVal val="0"/>
                                          </p:val>
                                        </p:tav>
                                        <p:tav tm="100000">
                                          <p:val>
                                            <p:strVal val="#ppt_w"/>
                                          </p:val>
                                        </p:tav>
                                      </p:tavLst>
                                    </p:anim>
                                    <p:anim calcmode="lin" valueType="num">
                                      <p:cBhvr>
                                        <p:cTn id="48" dur="5000" fill="hold"/>
                                        <p:tgtEl>
                                          <p:spTgt spid="4"/>
                                        </p:tgtEl>
                                        <p:attrNameLst>
                                          <p:attrName>ppt_h</p:attrName>
                                        </p:attrNameLst>
                                      </p:cBhvr>
                                      <p:tavLst>
                                        <p:tav tm="0">
                                          <p:val>
                                            <p:fltVal val="0"/>
                                          </p:val>
                                        </p:tav>
                                        <p:tav tm="100000">
                                          <p:val>
                                            <p:strVal val="#ppt_h"/>
                                          </p:val>
                                        </p:tav>
                                      </p:tavLst>
                                    </p:anim>
                                    <p:animEffect transition="in" filter="fade">
                                      <p:cBhvr>
                                        <p:cTn id="4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3799" y="0"/>
            <a:ext cx="8360131" cy="4708981"/>
          </a:xfrm>
          <a:prstGeom prst="rect">
            <a:avLst/>
          </a:prstGeom>
        </p:spPr>
        <p:txBody>
          <a:bodyPr wrap="square">
            <a:spAutoFit/>
          </a:bodyPr>
          <a:lstStyle/>
          <a:p>
            <a:pPr lvl="0" algn="just">
              <a:lnSpc>
                <a:spcPct val="125000"/>
              </a:lnSpc>
            </a:pPr>
            <a:r>
              <a:rPr lang="ro-RO" sz="2000" b="1" dirty="0" smtClean="0">
                <a:effectLst/>
                <a:latin typeface="Times New Roman" panose="02020603050405020304" pitchFamily="18" charset="0"/>
                <a:ea typeface="Calibri" panose="020F0502020204030204" pitchFamily="34" charset="0"/>
                <a:cs typeface="Times New Roman" panose="02020603050405020304" pitchFamily="18" charset="0"/>
              </a:rPr>
              <a:t>Jocul Cifrelor și puterilor</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În final Bogdan obține </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minim = 2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și </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maxim = 8</a:t>
            </a:r>
          </a:p>
          <a:p>
            <a:pPr lvl="0" algn="just">
              <a:lnSpc>
                <a:spcPct val="125000"/>
              </a:lnSpc>
            </a:pPr>
            <a:r>
              <a:rPr lang="ro-RO" sz="2000" dirty="0" smtClean="0">
                <a:effectLst/>
                <a:latin typeface="Times New Roman" panose="02020603050405020304" pitchFamily="18" charset="0"/>
                <a:ea typeface="Calibri" panose="020F0502020204030204" pitchFamily="34" charset="0"/>
                <a:cs typeface="Times New Roman" panose="02020603050405020304" pitchFamily="18" charset="0"/>
              </a:rPr>
              <a:t>Ema trebuie să calculeze valoarea lui 2 la puterea 8</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Știm că 2</a:t>
            </a:r>
            <a:r>
              <a:rPr lang="ro-RO" sz="2000" baseline="30000" dirty="0" smtClean="0">
                <a:latin typeface="Times New Roman" panose="02020603050405020304" pitchFamily="18" charset="0"/>
                <a:ea typeface="Calibri" panose="020F0502020204030204" pitchFamily="34" charset="0"/>
                <a:cs typeface="Times New Roman" panose="02020603050405020304" pitchFamily="18" charset="0"/>
              </a:rPr>
              <a:t>8</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 înseamnă 2*2*2*2*2*2*2*2, deci este un produs.</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Ca să-l poată determina produsul va folosi o variabilă produs pe care o inițializează cu 1.</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Înmulțește produsul cu </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2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adică valoarea lui </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minim)</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 de </a:t>
            </a:r>
            <a:r>
              <a:rPr lang="ro-RO" sz="2000" b="1" dirty="0">
                <a:latin typeface="Times New Roman" panose="02020603050405020304" pitchFamily="18" charset="0"/>
                <a:ea typeface="Calibri" panose="020F0502020204030204" pitchFamily="34" charset="0"/>
                <a:cs typeface="Times New Roman" panose="02020603050405020304" pitchFamily="18" charset="0"/>
              </a:rPr>
              <a:t>8 </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a:t>
            </a:r>
            <a:r>
              <a:rPr lang="ro-RO" sz="2000" dirty="0">
                <a:latin typeface="Times New Roman" panose="02020603050405020304" pitchFamily="18" charset="0"/>
                <a:ea typeface="Calibri" panose="020F0502020204030204" pitchFamily="34" charset="0"/>
                <a:cs typeface="Times New Roman" panose="02020603050405020304" pitchFamily="18" charset="0"/>
              </a:rPr>
              <a:t>adică valoarea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 lui </a:t>
            </a:r>
            <a:r>
              <a:rPr lang="ro-RO" sz="2000" b="1" dirty="0" smtClean="0">
                <a:latin typeface="Times New Roman" panose="02020603050405020304" pitchFamily="18" charset="0"/>
                <a:ea typeface="Calibri" panose="020F0502020204030204" pitchFamily="34" charset="0"/>
                <a:cs typeface="Times New Roman" panose="02020603050405020304" pitchFamily="18" charset="0"/>
              </a:rPr>
              <a:t>maxim</a:t>
            </a:r>
            <a:r>
              <a:rPr lang="ro-RO" sz="2000" b="1" dirty="0">
                <a:latin typeface="Times New Roman" panose="02020603050405020304" pitchFamily="18" charset="0"/>
                <a:ea typeface="Calibri" panose="020F0502020204030204" pitchFamily="34" charset="0"/>
                <a:cs typeface="Times New Roman" panose="02020603050405020304" pitchFamily="18" charset="0"/>
              </a:rPr>
              <a:t>)</a:t>
            </a:r>
            <a:r>
              <a:rPr lang="ro-RO" sz="2000" dirty="0">
                <a:latin typeface="Times New Roman" panose="02020603050405020304" pitchFamily="18" charset="0"/>
                <a:ea typeface="Calibri" panose="020F0502020204030204" pitchFamily="34" charset="0"/>
                <a:cs typeface="Times New Roman" panose="02020603050405020304" pitchFamily="18" charset="0"/>
              </a:rPr>
              <a:t> număr de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ori.</a:t>
            </a:r>
          </a:p>
          <a:p>
            <a:pPr lvl="0" algn="just">
              <a:lnSpc>
                <a:spcPct val="125000"/>
              </a:lnSpc>
            </a:pPr>
            <a:endParaRPr lang="ro-RO" sz="20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5000"/>
              </a:lnSpc>
            </a:pPr>
            <a:endParaRPr lang="ro-RO"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5000"/>
              </a:lnSpc>
            </a:pPr>
            <a:endParaRPr lang="ro-RO"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5000"/>
              </a:lnSpc>
            </a:pPr>
            <a:endParaRPr lang="ro-RO"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947014" y="3009900"/>
            <a:ext cx="3362325" cy="1409700"/>
          </a:xfrm>
          <a:prstGeom prst="rect">
            <a:avLst/>
          </a:prstGeom>
        </p:spPr>
      </p:pic>
    </p:spTree>
    <p:extLst>
      <p:ext uri="{BB962C8B-B14F-4D97-AF65-F5344CB8AC3E}">
        <p14:creationId xmlns:p14="http://schemas.microsoft.com/office/powerpoint/2010/main" val="195020118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0"/>
                                        <p:tgtEl>
                                          <p:spTgt spid="9">
                                            <p:txEl>
                                              <p:pRg st="0" end="0"/>
                                            </p:txEl>
                                          </p:spTgt>
                                        </p:tgtEl>
                                      </p:cBhvr>
                                    </p:animEffect>
                                    <p:anim calcmode="lin" valueType="num">
                                      <p:cBhvr>
                                        <p:cTn id="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8000"/>
                            </p:stCondLst>
                            <p:childTnLst>
                              <p:par>
                                <p:cTn id="11" presetID="42" presetClass="entr" presetSubtype="0" fill="hold" nodeType="afterEffect">
                                  <p:stCondLst>
                                    <p:cond delay="300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0"/>
                                        <p:tgtEl>
                                          <p:spTgt spid="9">
                                            <p:txEl>
                                              <p:pRg st="1" end="1"/>
                                            </p:txEl>
                                          </p:spTgt>
                                        </p:tgtEl>
                                      </p:cBhvr>
                                    </p:animEffect>
                                    <p:anim calcmode="lin" valueType="num">
                                      <p:cBhvr>
                                        <p:cTn id="14"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5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6000"/>
                            </p:stCondLst>
                            <p:childTnLst>
                              <p:par>
                                <p:cTn id="17" presetID="42" presetClass="entr" presetSubtype="0" fill="hold" nodeType="afterEffect">
                                  <p:stCondLst>
                                    <p:cond delay="300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0"/>
                                        <p:tgtEl>
                                          <p:spTgt spid="9">
                                            <p:txEl>
                                              <p:pRg st="2" end="2"/>
                                            </p:txEl>
                                          </p:spTgt>
                                        </p:tgtEl>
                                      </p:cBhvr>
                                    </p:animEffect>
                                    <p:anim calcmode="lin" valueType="num">
                                      <p:cBhvr>
                                        <p:cTn id="20"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5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4000"/>
                            </p:stCondLst>
                            <p:childTnLst>
                              <p:par>
                                <p:cTn id="23" presetID="42" presetClass="entr" presetSubtype="0" fill="hold" nodeType="afterEffect">
                                  <p:stCondLst>
                                    <p:cond delay="300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0"/>
                                        <p:tgtEl>
                                          <p:spTgt spid="9">
                                            <p:txEl>
                                              <p:pRg st="3" end="3"/>
                                            </p:txEl>
                                          </p:spTgt>
                                        </p:tgtEl>
                                      </p:cBhvr>
                                    </p:animEffect>
                                    <p:anim calcmode="lin" valueType="num">
                                      <p:cBhvr>
                                        <p:cTn id="26" dur="5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5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2000"/>
                            </p:stCondLst>
                            <p:childTnLst>
                              <p:par>
                                <p:cTn id="29" presetID="42" presetClass="entr" presetSubtype="0" fill="hold" nodeType="afterEffect">
                                  <p:stCondLst>
                                    <p:cond delay="300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0"/>
                                        <p:tgtEl>
                                          <p:spTgt spid="9">
                                            <p:txEl>
                                              <p:pRg st="4" end="4"/>
                                            </p:txEl>
                                          </p:spTgt>
                                        </p:tgtEl>
                                      </p:cBhvr>
                                    </p:animEffect>
                                    <p:anim calcmode="lin" valueType="num">
                                      <p:cBhvr>
                                        <p:cTn id="32" dur="5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5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0"/>
                            </p:stCondLst>
                            <p:childTnLst>
                              <p:par>
                                <p:cTn id="35" presetID="42" presetClass="entr" presetSubtype="0" fill="hold" nodeType="afterEffect">
                                  <p:stCondLst>
                                    <p:cond delay="300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0"/>
                                        <p:tgtEl>
                                          <p:spTgt spid="9">
                                            <p:txEl>
                                              <p:pRg st="5" end="5"/>
                                            </p:txEl>
                                          </p:spTgt>
                                        </p:tgtEl>
                                      </p:cBhvr>
                                    </p:animEffect>
                                    <p:anim calcmode="lin" valueType="num">
                                      <p:cBhvr>
                                        <p:cTn id="38" dur="5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9" dur="5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48000"/>
                            </p:stCondLst>
                            <p:childTnLst>
                              <p:par>
                                <p:cTn id="41" presetID="1" presetClass="entr" presetSubtype="0" fill="hold" nodeType="afterEffect">
                                  <p:stCondLst>
                                    <p:cond delay="0"/>
                                  </p:stCondLst>
                                  <p:childTnLst>
                                    <p:set>
                                      <p:cBhvr>
                                        <p:cTn id="42" dur="1" fill="hold">
                                          <p:stCondLst>
                                            <p:cond delay="4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0913" y="89000"/>
            <a:ext cx="3818674" cy="307777"/>
          </a:xfrm>
          <a:prstGeom prst="rect">
            <a:avLst/>
          </a:prstGeom>
        </p:spPr>
        <p:txBody>
          <a:bodyPr wrap="none">
            <a:spAutoFit/>
          </a:bodyPr>
          <a:lstStyle/>
          <a:p>
            <a:r>
              <a:rPr lang="it-IT" b="1" dirty="0">
                <a:latin typeface="Times New Roman" panose="02020603050405020304" pitchFamily="18" charset="0"/>
              </a:rPr>
              <a:t>Pașii de rezolvare ai problemei sunt următorii: </a:t>
            </a:r>
            <a:endParaRPr lang="en-US" dirty="0"/>
          </a:p>
        </p:txBody>
      </p:sp>
      <p:pic>
        <p:nvPicPr>
          <p:cNvPr id="10" name="Picture 9"/>
          <p:cNvPicPr>
            <a:picLocks noChangeAspect="1"/>
          </p:cNvPicPr>
          <p:nvPr/>
        </p:nvPicPr>
        <p:blipFill>
          <a:blip r:embed="rId2"/>
          <a:stretch>
            <a:fillRect/>
          </a:stretch>
        </p:blipFill>
        <p:spPr>
          <a:xfrm>
            <a:off x="1851294" y="1033464"/>
            <a:ext cx="4770962" cy="3471899"/>
          </a:xfrm>
          <a:prstGeom prst="rect">
            <a:avLst/>
          </a:prstGeom>
        </p:spPr>
      </p:pic>
      <p:sp>
        <p:nvSpPr>
          <p:cNvPr id="11" name="Rectangle 10"/>
          <p:cNvSpPr/>
          <p:nvPr/>
        </p:nvSpPr>
        <p:spPr>
          <a:xfrm>
            <a:off x="90912" y="396777"/>
            <a:ext cx="8831631" cy="523220"/>
          </a:xfrm>
          <a:prstGeom prst="rect">
            <a:avLst/>
          </a:prstGeom>
        </p:spPr>
        <p:txBody>
          <a:bodyPr wrap="square">
            <a:spAutoFit/>
          </a:bodyPr>
          <a:lstStyle/>
          <a:p>
            <a:r>
              <a:rPr lang="ro-RO" b="1" i="1" dirty="0" smtClean="0">
                <a:latin typeface="Times New Roman" panose="02020603050405020304" pitchFamily="18" charset="0"/>
              </a:rPr>
              <a:t>Pas 1:</a:t>
            </a:r>
          </a:p>
          <a:p>
            <a:r>
              <a:rPr lang="ro-RO" dirty="0" smtClean="0">
                <a:latin typeface="Times New Roman" panose="02020603050405020304" pitchFamily="18" charset="0"/>
              </a:rPr>
              <a:t>Creați </a:t>
            </a:r>
            <a:r>
              <a:rPr lang="en-US" dirty="0" smtClean="0">
                <a:latin typeface="Times New Roman" panose="02020603050405020304" pitchFamily="18" charset="0"/>
              </a:rPr>
              <a:t>o </a:t>
            </a:r>
            <a:r>
              <a:rPr lang="en-US" dirty="0" err="1">
                <a:latin typeface="Times New Roman" panose="02020603050405020304" pitchFamily="18" charset="0"/>
              </a:rPr>
              <a:t>scenă</a:t>
            </a:r>
            <a:r>
              <a:rPr lang="en-US" dirty="0">
                <a:latin typeface="Times New Roman" panose="02020603050405020304" pitchFamily="18" charset="0"/>
              </a:rPr>
              <a:t> cu </a:t>
            </a:r>
            <a:r>
              <a:rPr lang="en-US" dirty="0" err="1">
                <a:latin typeface="Times New Roman" panose="02020603050405020304" pitchFamily="18" charset="0"/>
              </a:rPr>
              <a:t>două</a:t>
            </a:r>
            <a:r>
              <a:rPr lang="en-US" dirty="0">
                <a:latin typeface="Times New Roman" panose="02020603050405020304" pitchFamily="18" charset="0"/>
              </a:rPr>
              <a:t> </a:t>
            </a:r>
            <a:r>
              <a:rPr lang="en-US" dirty="0" err="1">
                <a:latin typeface="Times New Roman" panose="02020603050405020304" pitchFamily="18" charset="0"/>
              </a:rPr>
              <a:t>personaje</a:t>
            </a:r>
            <a:r>
              <a:rPr lang="en-US" dirty="0">
                <a:latin typeface="Times New Roman" panose="02020603050405020304" pitchFamily="18" charset="0"/>
              </a:rPr>
              <a:t>, </a:t>
            </a:r>
            <a:r>
              <a:rPr lang="en-US" dirty="0" err="1">
                <a:latin typeface="Times New Roman" panose="02020603050405020304" pitchFamily="18" charset="0"/>
              </a:rPr>
              <a:t>potrivită</a:t>
            </a:r>
            <a:r>
              <a:rPr lang="en-US" dirty="0">
                <a:latin typeface="Times New Roman" panose="02020603050405020304" pitchFamily="18" charset="0"/>
              </a:rPr>
              <a:t> </a:t>
            </a:r>
            <a:r>
              <a:rPr lang="en-US" dirty="0" err="1">
                <a:latin typeface="Times New Roman" panose="02020603050405020304" pitchFamily="18" charset="0"/>
              </a:rPr>
              <a:t>problemei</a:t>
            </a:r>
            <a:r>
              <a:rPr lang="en-US" dirty="0">
                <a:latin typeface="Times New Roman" panose="02020603050405020304" pitchFamily="18" charset="0"/>
              </a:rPr>
              <a:t> date </a:t>
            </a:r>
            <a:r>
              <a:rPr lang="en-US" dirty="0" err="1">
                <a:latin typeface="Times New Roman" panose="02020603050405020304" pitchFamily="18" charset="0"/>
              </a:rPr>
              <a:t>după</a:t>
            </a:r>
            <a:r>
              <a:rPr lang="en-US" dirty="0">
                <a:latin typeface="Times New Roman" panose="02020603050405020304" pitchFamily="18" charset="0"/>
              </a:rPr>
              <a:t> </a:t>
            </a:r>
            <a:r>
              <a:rPr lang="en-US" dirty="0" err="1">
                <a:latin typeface="Times New Roman" panose="02020603050405020304" pitchFamily="18" charset="0"/>
              </a:rPr>
              <a:t>modelul</a:t>
            </a:r>
            <a:r>
              <a:rPr lang="en-US" dirty="0">
                <a:latin typeface="Times New Roman" panose="02020603050405020304" pitchFamily="18" charset="0"/>
              </a:rPr>
              <a:t> </a:t>
            </a:r>
            <a:r>
              <a:rPr lang="en-US" dirty="0" err="1" smtClean="0">
                <a:latin typeface="Times New Roman" panose="02020603050405020304" pitchFamily="18" charset="0"/>
              </a:rPr>
              <a:t>următor</a:t>
            </a:r>
            <a:r>
              <a:rPr lang="ro-RO" dirty="0" smtClean="0">
                <a:latin typeface="Times New Roman" panose="02020603050405020304" pitchFamily="18" charset="0"/>
              </a:rPr>
              <a:t>.</a:t>
            </a:r>
          </a:p>
        </p:txBody>
      </p:sp>
    </p:spTree>
    <p:extLst>
      <p:ext uri="{BB962C8B-B14F-4D97-AF65-F5344CB8AC3E}">
        <p14:creationId xmlns:p14="http://schemas.microsoft.com/office/powerpoint/2010/main" val="71985004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4001" y="183142"/>
            <a:ext cx="5252612" cy="523220"/>
          </a:xfrm>
          <a:prstGeom prst="rect">
            <a:avLst/>
          </a:prstGeom>
        </p:spPr>
        <p:txBody>
          <a:bodyPr wrap="square">
            <a:spAutoFit/>
          </a:bodyPr>
          <a:lstStyle/>
          <a:p>
            <a:r>
              <a:rPr lang="ro-RO" b="1" i="1" dirty="0" smtClean="0">
                <a:latin typeface="Times New Roman" panose="02020603050405020304" pitchFamily="18" charset="0"/>
                <a:cs typeface="Times New Roman" panose="02020603050405020304" pitchFamily="18" charset="0"/>
              </a:rPr>
              <a:t>Pas 2:</a:t>
            </a:r>
          </a:p>
          <a:p>
            <a:r>
              <a:rPr lang="en-US" dirty="0" err="1" smtClean="0">
                <a:latin typeface="Times New Roman" panose="02020603050405020304" pitchFamily="18" charset="0"/>
                <a:cs typeface="Times New Roman" panose="02020603050405020304" pitchFamily="18" charset="0"/>
              </a:rPr>
              <a:t>Introduceți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scriptul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următor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personajul</a:t>
            </a:r>
            <a:r>
              <a:rPr lang="en-US" dirty="0">
                <a:latin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cs typeface="Times New Roman" panose="02020603050405020304" pitchFamily="18" charset="0"/>
              </a:rPr>
              <a:t>Bogdan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6169818" y="242888"/>
            <a:ext cx="2762250" cy="1295400"/>
          </a:xfrm>
          <a:prstGeom prst="rect">
            <a:avLst/>
          </a:prstGeom>
        </p:spPr>
      </p:pic>
      <p:pic>
        <p:nvPicPr>
          <p:cNvPr id="14" name="Picture 13"/>
          <p:cNvPicPr>
            <a:picLocks noChangeAspect="1"/>
          </p:cNvPicPr>
          <p:nvPr/>
        </p:nvPicPr>
        <p:blipFill>
          <a:blip r:embed="rId3"/>
          <a:stretch>
            <a:fillRect/>
          </a:stretch>
        </p:blipFill>
        <p:spPr>
          <a:xfrm>
            <a:off x="154001" y="890588"/>
            <a:ext cx="4755146" cy="40929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147" y="-1085"/>
            <a:ext cx="868755" cy="1539373"/>
          </a:xfrm>
          <a:prstGeom prst="rect">
            <a:avLst/>
          </a:prstGeom>
        </p:spPr>
      </p:pic>
      <p:sp>
        <p:nvSpPr>
          <p:cNvPr id="8" name="Rectangle 7"/>
          <p:cNvSpPr/>
          <p:nvPr/>
        </p:nvSpPr>
        <p:spPr>
          <a:xfrm>
            <a:off x="4015213" y="1807369"/>
            <a:ext cx="4785887" cy="954107"/>
          </a:xfrm>
          <a:prstGeom prst="rect">
            <a:avLst/>
          </a:prstGeom>
        </p:spPr>
        <p:txBody>
          <a:bodyPr wrap="square">
            <a:spAutoFit/>
          </a:bodyPr>
          <a:lstStyle/>
          <a:p>
            <a:r>
              <a:rPr lang="ro-RO" dirty="0" smtClean="0">
                <a:latin typeface="Times New Roman" panose="02020603050405020304" pitchFamily="18" charset="0"/>
                <a:cs typeface="Times New Roman" panose="02020603050405020304" pitchFamily="18" charset="0"/>
              </a:rPr>
              <a:t>Când se dă click Bogdan o întreabă pe Ema care este numărul</a:t>
            </a:r>
            <a:r>
              <a:rPr lang="ro-RO" dirty="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și îi trimite mesajul </a:t>
            </a:r>
            <a:r>
              <a:rPr lang="ro-RO" b="1" i="1" dirty="0" smtClean="0">
                <a:latin typeface="Times New Roman" panose="02020603050405020304" pitchFamily="18" charset="0"/>
                <a:cs typeface="Times New Roman" panose="02020603050405020304" pitchFamily="18" charset="0"/>
              </a:rPr>
              <a:t>număr</a:t>
            </a:r>
            <a:r>
              <a:rPr lang="ro-RO" dirty="0" smtClean="0">
                <a:latin typeface="Times New Roman" panose="02020603050405020304" pitchFamily="18" charset="0"/>
                <a:cs typeface="Times New Roman" panose="02020603050405020304" pitchFamily="18" charset="0"/>
              </a:rPr>
              <a:t>.</a:t>
            </a:r>
          </a:p>
          <a:p>
            <a:r>
              <a:rPr lang="ro-RO" dirty="0" smtClean="0">
                <a:latin typeface="Times New Roman" panose="02020603050405020304" pitchFamily="18" charset="0"/>
                <a:cs typeface="Times New Roman" panose="02020603050405020304" pitchFamily="18" charset="0"/>
              </a:rPr>
              <a:t>După ce primește de la Ema mesajul </a:t>
            </a:r>
            <a:r>
              <a:rPr lang="ro-RO" b="1" i="1" dirty="0" smtClean="0">
                <a:latin typeface="Times New Roman" panose="02020603050405020304" pitchFamily="18" charset="0"/>
                <a:cs typeface="Times New Roman" panose="02020603050405020304" pitchFamily="18" charset="0"/>
              </a:rPr>
              <a:t>cifre</a:t>
            </a:r>
            <a:r>
              <a:rPr lang="ro-RO" dirty="0" smtClean="0">
                <a:latin typeface="Times New Roman" panose="02020603050405020304" pitchFamily="18" charset="0"/>
                <a:cs typeface="Times New Roman" panose="02020603050405020304" pitchFamily="18" charset="0"/>
              </a:rPr>
              <a:t> Bogdan determină cifra minimă și cifra maximă și îi trimite Emei mesajul </a:t>
            </a:r>
            <a:r>
              <a:rPr lang="ro-RO" b="1" i="1" dirty="0" smtClean="0">
                <a:latin typeface="Times New Roman" panose="02020603050405020304" pitchFamily="18" charset="0"/>
                <a:cs typeface="Times New Roman" panose="02020603050405020304" pitchFamily="18" charset="0"/>
              </a:rPr>
              <a:t>putere</a:t>
            </a:r>
            <a:r>
              <a:rPr lang="ro-RO"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6894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anim calcmode="lin" valueType="num">
                                      <p:cBhvr>
                                        <p:cTn id="8" dur="5000" fill="hold"/>
                                        <p:tgtEl>
                                          <p:spTgt spid="11"/>
                                        </p:tgtEl>
                                        <p:attrNameLst>
                                          <p:attrName>ppt_x</p:attrName>
                                        </p:attrNameLst>
                                      </p:cBhvr>
                                      <p:tavLst>
                                        <p:tav tm="0">
                                          <p:val>
                                            <p:strVal val="#ppt_x"/>
                                          </p:val>
                                        </p:tav>
                                        <p:tav tm="100000">
                                          <p:val>
                                            <p:strVal val="#ppt_x"/>
                                          </p:val>
                                        </p:tav>
                                      </p:tavLst>
                                    </p:anim>
                                    <p:anim calcmode="lin" valueType="num">
                                      <p:cBhvr>
                                        <p:cTn id="9" dur="5000" fill="hold"/>
                                        <p:tgtEl>
                                          <p:spTgt spid="11"/>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p:val>
                                            <p:fltVal val="0"/>
                                          </p:val>
                                        </p:tav>
                                        <p:tav tm="100000">
                                          <p:val>
                                            <p:strVal val="#ppt_w"/>
                                          </p:val>
                                        </p:tav>
                                      </p:tavLst>
                                    </p:anim>
                                    <p:anim calcmode="lin" valueType="num">
                                      <p:cBhvr>
                                        <p:cTn id="13" dur="5000" fill="hold"/>
                                        <p:tgtEl>
                                          <p:spTgt spid="7"/>
                                        </p:tgtEl>
                                        <p:attrNameLst>
                                          <p:attrName>ppt_h</p:attrName>
                                        </p:attrNameLst>
                                      </p:cBhvr>
                                      <p:tavLst>
                                        <p:tav tm="0">
                                          <p:val>
                                            <p:fltVal val="0"/>
                                          </p:val>
                                        </p:tav>
                                        <p:tav tm="100000">
                                          <p:val>
                                            <p:strVal val="#ppt_h"/>
                                          </p:val>
                                        </p:tav>
                                      </p:tavLst>
                                    </p:anim>
                                    <p:animEffect transition="in" filter="fade">
                                      <p:cBhvr>
                                        <p:cTn id="14" dur="5000"/>
                                        <p:tgtEl>
                                          <p:spTgt spid="7"/>
                                        </p:tgtEl>
                                      </p:cBhvr>
                                    </p:animEffect>
                                  </p:childTnLst>
                                </p:cTn>
                              </p:par>
                            </p:childTnLst>
                          </p:cTn>
                        </p:par>
                        <p:par>
                          <p:cTn id="15" fill="hold">
                            <p:stCondLst>
                              <p:cond delay="5000"/>
                            </p:stCondLst>
                            <p:childTnLst>
                              <p:par>
                                <p:cTn id="16" presetID="1" presetClass="entr" presetSubtype="0" fill="hold" nodeType="afterEffect">
                                  <p:stCondLst>
                                    <p:cond delay="0"/>
                                  </p:stCondLst>
                                  <p:childTnLst>
                                    <p:set>
                                      <p:cBhvr>
                                        <p:cTn id="17" dur="1" fill="hold">
                                          <p:stCondLst>
                                            <p:cond delay="4999"/>
                                          </p:stCondLst>
                                        </p:cTn>
                                        <p:tgtEl>
                                          <p:spTgt spid="13"/>
                                        </p:tgtEl>
                                        <p:attrNameLst>
                                          <p:attrName>style.visibility</p:attrName>
                                        </p:attrNameLst>
                                      </p:cBhvr>
                                      <p:to>
                                        <p:strVal val="visible"/>
                                      </p:to>
                                    </p:set>
                                  </p:childTnLst>
                                </p:cTn>
                              </p:par>
                            </p:childTnLst>
                          </p:cTn>
                        </p:par>
                        <p:par>
                          <p:cTn id="18" fill="hold">
                            <p:stCondLst>
                              <p:cond delay="10000"/>
                            </p:stCondLst>
                            <p:childTnLst>
                              <p:par>
                                <p:cTn id="19" presetID="42" presetClass="entr" presetSubtype="0" fill="hold"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0"/>
                                        <p:tgtEl>
                                          <p:spTgt spid="8">
                                            <p:txEl>
                                              <p:pRg st="0" end="0"/>
                                            </p:txEl>
                                          </p:spTgt>
                                        </p:tgtEl>
                                      </p:cBhvr>
                                    </p:animEffect>
                                    <p:anim calcmode="lin" valueType="num">
                                      <p:cBhvr>
                                        <p:cTn id="22"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5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5000"/>
                            </p:stCondLst>
                            <p:childTnLst>
                              <p:par>
                                <p:cTn id="25" presetID="42" presetClass="entr" presetSubtype="0"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0"/>
                                        <p:tgtEl>
                                          <p:spTgt spid="8">
                                            <p:txEl>
                                              <p:pRg st="1" end="1"/>
                                            </p:txEl>
                                          </p:spTgt>
                                        </p:tgtEl>
                                      </p:cBhvr>
                                    </p:animEffect>
                                    <p:anim calcmode="lin" valueType="num">
                                      <p:cBhvr>
                                        <p:cTn id="28" dur="5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9" dur="5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0"/>
                            </p:stCondLst>
                            <p:childTnLst>
                              <p:par>
                                <p:cTn id="31" presetID="1" presetClass="entr" presetSubtype="0" fill="hold" nodeType="afterEffect">
                                  <p:stCondLst>
                                    <p:cond delay="0"/>
                                  </p:stCondLst>
                                  <p:childTnLst>
                                    <p:set>
                                      <p:cBhvr>
                                        <p:cTn id="32" dur="1" fill="hold">
                                          <p:stCondLst>
                                            <p:cond delay="49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0913" y="120460"/>
            <a:ext cx="5252612" cy="523220"/>
          </a:xfrm>
          <a:prstGeom prst="rect">
            <a:avLst/>
          </a:prstGeom>
        </p:spPr>
        <p:txBody>
          <a:bodyPr wrap="square">
            <a:spAutoFit/>
          </a:bodyPr>
          <a:lstStyle/>
          <a:p>
            <a:r>
              <a:rPr lang="ro-RO" b="1" i="1" dirty="0" smtClean="0">
                <a:latin typeface="Times New Roman" panose="02020603050405020304" pitchFamily="18" charset="0"/>
                <a:cs typeface="Times New Roman" panose="02020603050405020304" pitchFamily="18" charset="0"/>
              </a:rPr>
              <a:t>Pas 3:</a:t>
            </a:r>
          </a:p>
          <a:p>
            <a:r>
              <a:rPr lang="en-US" dirty="0" err="1" smtClean="0">
                <a:latin typeface="Times New Roman" panose="02020603050405020304" pitchFamily="18" charset="0"/>
                <a:cs typeface="Times New Roman" panose="02020603050405020304" pitchFamily="18" charset="0"/>
              </a:rPr>
              <a:t>Introduceți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scriptul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următor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personajul</a:t>
            </a:r>
            <a:r>
              <a:rPr lang="en-US" dirty="0">
                <a:latin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cs typeface="Times New Roman" panose="02020603050405020304" pitchFamily="18" charset="0"/>
              </a:rPr>
              <a:t>Ema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4364831" y="1891222"/>
            <a:ext cx="4421981" cy="1169551"/>
          </a:xfrm>
          <a:prstGeom prst="rect">
            <a:avLst/>
          </a:prstGeom>
        </p:spPr>
        <p:txBody>
          <a:bodyPr wrap="square">
            <a:spAutoFit/>
          </a:bodyPr>
          <a:lstStyle/>
          <a:p>
            <a:r>
              <a:rPr lang="ro-RO" dirty="0" smtClean="0">
                <a:latin typeface="Times New Roman" panose="02020603050405020304" pitchFamily="18" charset="0"/>
                <a:cs typeface="Times New Roman" panose="02020603050405020304" pitchFamily="18" charset="0"/>
              </a:rPr>
              <a:t>Când primește mesajul </a:t>
            </a:r>
            <a:r>
              <a:rPr lang="ro-RO" b="1" i="1" dirty="0" smtClean="0">
                <a:latin typeface="Times New Roman" panose="02020603050405020304" pitchFamily="18" charset="0"/>
                <a:cs typeface="Times New Roman" panose="02020603050405020304" pitchFamily="18" charset="0"/>
              </a:rPr>
              <a:t>număr </a:t>
            </a:r>
            <a:r>
              <a:rPr lang="ro-RO" dirty="0" smtClean="0">
                <a:latin typeface="Times New Roman" panose="02020603050405020304" pitchFamily="18" charset="0"/>
                <a:cs typeface="Times New Roman" panose="02020603050405020304" pitchFamily="18" charset="0"/>
              </a:rPr>
              <a:t>de la Bogdan spune numărul și îi trimite mesajul </a:t>
            </a:r>
            <a:r>
              <a:rPr lang="ro-RO" b="1" i="1" dirty="0" smtClean="0">
                <a:latin typeface="Times New Roman" panose="02020603050405020304" pitchFamily="18" charset="0"/>
                <a:cs typeface="Times New Roman" panose="02020603050405020304" pitchFamily="18" charset="0"/>
              </a:rPr>
              <a:t>cifre.</a:t>
            </a:r>
          </a:p>
          <a:p>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După ce primește de la Bogdan mesajul </a:t>
            </a:r>
            <a:r>
              <a:rPr lang="ro-RO" b="1" i="1" dirty="0" smtClean="0">
                <a:latin typeface="Times New Roman" panose="02020603050405020304" pitchFamily="18" charset="0"/>
                <a:cs typeface="Times New Roman" panose="02020603050405020304" pitchFamily="18" charset="0"/>
              </a:rPr>
              <a:t>putere </a:t>
            </a:r>
            <a:r>
              <a:rPr lang="ro-RO" dirty="0" smtClean="0">
                <a:latin typeface="Times New Roman" panose="02020603050405020304" pitchFamily="18" charset="0"/>
                <a:cs typeface="Times New Roman" panose="02020603050405020304" pitchFamily="18" charset="0"/>
              </a:rPr>
              <a:t>Ema calculează valoare cifra minimă la puterea cifra maximă.</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222" y="67121"/>
            <a:ext cx="885799" cy="1646931"/>
          </a:xfrm>
          <a:prstGeom prst="rect">
            <a:avLst/>
          </a:prstGeom>
        </p:spPr>
      </p:pic>
      <p:pic>
        <p:nvPicPr>
          <p:cNvPr id="3" name="Picture 2"/>
          <p:cNvPicPr>
            <a:picLocks noChangeAspect="1"/>
          </p:cNvPicPr>
          <p:nvPr/>
        </p:nvPicPr>
        <p:blipFill>
          <a:blip r:embed="rId3"/>
          <a:stretch>
            <a:fillRect/>
          </a:stretch>
        </p:blipFill>
        <p:spPr>
          <a:xfrm>
            <a:off x="6393657" y="197730"/>
            <a:ext cx="2217144" cy="1385715"/>
          </a:xfrm>
          <a:prstGeom prst="rect">
            <a:avLst/>
          </a:prstGeom>
        </p:spPr>
      </p:pic>
      <p:pic>
        <p:nvPicPr>
          <p:cNvPr id="4" name="Picture 3"/>
          <p:cNvPicPr>
            <a:picLocks noChangeAspect="1"/>
          </p:cNvPicPr>
          <p:nvPr/>
        </p:nvPicPr>
        <p:blipFill>
          <a:blip r:embed="rId4"/>
          <a:stretch>
            <a:fillRect/>
          </a:stretch>
        </p:blipFill>
        <p:spPr>
          <a:xfrm>
            <a:off x="90913" y="1233934"/>
            <a:ext cx="4310054" cy="1930748"/>
          </a:xfrm>
          <a:prstGeom prst="rect">
            <a:avLst/>
          </a:prstGeom>
        </p:spPr>
      </p:pic>
    </p:spTree>
    <p:extLst>
      <p:ext uri="{BB962C8B-B14F-4D97-AF65-F5344CB8AC3E}">
        <p14:creationId xmlns:p14="http://schemas.microsoft.com/office/powerpoint/2010/main" val="10669932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anim calcmode="lin" valueType="num">
                                      <p:cBhvr>
                                        <p:cTn id="8" dur="5000" fill="hold"/>
                                        <p:tgtEl>
                                          <p:spTgt spid="11"/>
                                        </p:tgtEl>
                                        <p:attrNameLst>
                                          <p:attrName>ppt_x</p:attrName>
                                        </p:attrNameLst>
                                      </p:cBhvr>
                                      <p:tavLst>
                                        <p:tav tm="0">
                                          <p:val>
                                            <p:strVal val="#ppt_x"/>
                                          </p:val>
                                        </p:tav>
                                        <p:tav tm="100000">
                                          <p:val>
                                            <p:strVal val="#ppt_x"/>
                                          </p:val>
                                        </p:tav>
                                      </p:tavLst>
                                    </p:anim>
                                    <p:anim calcmode="lin" valueType="num">
                                      <p:cBhvr>
                                        <p:cTn id="9" dur="5000" fill="hold"/>
                                        <p:tgtEl>
                                          <p:spTgt spid="11"/>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0" fill="hold"/>
                                        <p:tgtEl>
                                          <p:spTgt spid="2"/>
                                        </p:tgtEl>
                                        <p:attrNameLst>
                                          <p:attrName>ppt_w</p:attrName>
                                        </p:attrNameLst>
                                      </p:cBhvr>
                                      <p:tavLst>
                                        <p:tav tm="0">
                                          <p:val>
                                            <p:fltVal val="0"/>
                                          </p:val>
                                        </p:tav>
                                        <p:tav tm="100000">
                                          <p:val>
                                            <p:strVal val="#ppt_w"/>
                                          </p:val>
                                        </p:tav>
                                      </p:tavLst>
                                    </p:anim>
                                    <p:anim calcmode="lin" valueType="num">
                                      <p:cBhvr>
                                        <p:cTn id="13" dur="5000" fill="hold"/>
                                        <p:tgtEl>
                                          <p:spTgt spid="2"/>
                                        </p:tgtEl>
                                        <p:attrNameLst>
                                          <p:attrName>ppt_h</p:attrName>
                                        </p:attrNameLst>
                                      </p:cBhvr>
                                      <p:tavLst>
                                        <p:tav tm="0">
                                          <p:val>
                                            <p:fltVal val="0"/>
                                          </p:val>
                                        </p:tav>
                                        <p:tav tm="100000">
                                          <p:val>
                                            <p:strVal val="#ppt_h"/>
                                          </p:val>
                                        </p:tav>
                                      </p:tavLst>
                                    </p:anim>
                                    <p:animEffect transition="in" filter="fade">
                                      <p:cBhvr>
                                        <p:cTn id="14" dur="5000"/>
                                        <p:tgtEl>
                                          <p:spTgt spid="2"/>
                                        </p:tgtEl>
                                      </p:cBhvr>
                                    </p:animEffect>
                                  </p:childTnLst>
                                </p:cTn>
                              </p:par>
                            </p:childTnLst>
                          </p:cTn>
                        </p:par>
                        <p:par>
                          <p:cTn id="15" fill="hold">
                            <p:stCondLst>
                              <p:cond delay="5000"/>
                            </p:stCondLst>
                            <p:childTnLst>
                              <p:par>
                                <p:cTn id="16" presetID="1" presetClass="entr" presetSubtype="0" fill="hold" nodeType="afterEffect">
                                  <p:stCondLst>
                                    <p:cond delay="0"/>
                                  </p:stCondLst>
                                  <p:childTnLst>
                                    <p:set>
                                      <p:cBhvr>
                                        <p:cTn id="17" dur="1" fill="hold">
                                          <p:stCondLst>
                                            <p:cond delay="4999"/>
                                          </p:stCondLst>
                                        </p:cTn>
                                        <p:tgtEl>
                                          <p:spTgt spid="3"/>
                                        </p:tgtEl>
                                        <p:attrNameLst>
                                          <p:attrName>style.visibility</p:attrName>
                                        </p:attrNameLst>
                                      </p:cBhvr>
                                      <p:to>
                                        <p:strVal val="visible"/>
                                      </p:to>
                                    </p:set>
                                  </p:childTnLst>
                                </p:cTn>
                              </p:par>
                            </p:childTnLst>
                          </p:cTn>
                        </p:par>
                        <p:par>
                          <p:cTn id="18" fill="hold">
                            <p:stCondLst>
                              <p:cond delay="10000"/>
                            </p:stCondLst>
                            <p:childTnLst>
                              <p:par>
                                <p:cTn id="19" presetID="42" presetClass="entr" presetSubtype="0" fill="hold"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0"/>
                                        <p:tgtEl>
                                          <p:spTgt spid="8">
                                            <p:txEl>
                                              <p:pRg st="0" end="0"/>
                                            </p:txEl>
                                          </p:spTgt>
                                        </p:tgtEl>
                                      </p:cBhvr>
                                    </p:animEffect>
                                    <p:anim calcmode="lin" valueType="num">
                                      <p:cBhvr>
                                        <p:cTn id="22"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5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5000"/>
                            </p:stCondLst>
                            <p:childTnLst>
                              <p:par>
                                <p:cTn id="25" presetID="42" presetClass="entr" presetSubtype="0"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0"/>
                                        <p:tgtEl>
                                          <p:spTgt spid="8">
                                            <p:txEl>
                                              <p:pRg st="2" end="2"/>
                                            </p:txEl>
                                          </p:spTgt>
                                        </p:tgtEl>
                                      </p:cBhvr>
                                    </p:animEffect>
                                    <p:anim calcmode="lin" valueType="num">
                                      <p:cBhvr>
                                        <p:cTn id="28" dur="5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9" dur="5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0"/>
                            </p:stCondLst>
                            <p:childTnLst>
                              <p:par>
                                <p:cTn id="31" presetID="1" presetClass="entr" presetSubtype="0" fill="hold" nodeType="afterEffect">
                                  <p:stCondLst>
                                    <p:cond delay="0"/>
                                  </p:stCondLst>
                                  <p:childTnLst>
                                    <p:set>
                                      <p:cBhvr>
                                        <p:cTn id="32" dur="1" fill="hold">
                                          <p:stCondLst>
                                            <p:cond delay="4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79"/>
        <p:cNvGrpSpPr/>
        <p:nvPr/>
      </p:nvGrpSpPr>
      <p:grpSpPr>
        <a:xfrm>
          <a:off x="0" y="0"/>
          <a:ext cx="0" cy="0"/>
          <a:chOff x="0" y="0"/>
          <a:chExt cx="0" cy="0"/>
        </a:xfrm>
      </p:grpSpPr>
      <p:grpSp>
        <p:nvGrpSpPr>
          <p:cNvPr id="1380" name="Google Shape;1380;p67"/>
          <p:cNvGrpSpPr/>
          <p:nvPr/>
        </p:nvGrpSpPr>
        <p:grpSpPr>
          <a:xfrm>
            <a:off x="6228734" y="895192"/>
            <a:ext cx="2915274" cy="3836219"/>
            <a:chOff x="-3039041" y="-2623358"/>
            <a:chExt cx="2915274" cy="3836219"/>
          </a:xfrm>
        </p:grpSpPr>
        <p:sp>
          <p:nvSpPr>
            <p:cNvPr id="1381" name="Google Shape;1381;p67"/>
            <p:cNvSpPr/>
            <p:nvPr/>
          </p:nvSpPr>
          <p:spPr>
            <a:xfrm>
              <a:off x="-3039041" y="-1057114"/>
              <a:ext cx="2245087" cy="2038722"/>
            </a:xfrm>
            <a:custGeom>
              <a:avLst/>
              <a:gdLst/>
              <a:ahLst/>
              <a:cxnLst/>
              <a:rect l="l" t="t" r="r" b="b"/>
              <a:pathLst>
                <a:path w="56289" h="51115" extrusionOk="0">
                  <a:moveTo>
                    <a:pt x="36885" y="0"/>
                  </a:moveTo>
                  <a:cubicBezTo>
                    <a:pt x="32350" y="0"/>
                    <a:pt x="28977" y="1547"/>
                    <a:pt x="28977" y="1547"/>
                  </a:cubicBezTo>
                  <a:cubicBezTo>
                    <a:pt x="28977" y="1547"/>
                    <a:pt x="8572" y="2762"/>
                    <a:pt x="0" y="14868"/>
                  </a:cubicBezTo>
                  <a:cubicBezTo>
                    <a:pt x="0" y="14868"/>
                    <a:pt x="7693" y="20613"/>
                    <a:pt x="7913" y="31096"/>
                  </a:cubicBezTo>
                  <a:cubicBezTo>
                    <a:pt x="8098" y="39962"/>
                    <a:pt x="19820" y="51114"/>
                    <a:pt x="32583" y="51114"/>
                  </a:cubicBezTo>
                  <a:cubicBezTo>
                    <a:pt x="34909" y="51114"/>
                    <a:pt x="37269" y="50744"/>
                    <a:pt x="39600" y="49922"/>
                  </a:cubicBezTo>
                  <a:cubicBezTo>
                    <a:pt x="54728" y="44591"/>
                    <a:pt x="56288" y="10028"/>
                    <a:pt x="47598" y="3511"/>
                  </a:cubicBezTo>
                  <a:cubicBezTo>
                    <a:pt x="43972" y="792"/>
                    <a:pt x="40131" y="0"/>
                    <a:pt x="36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7"/>
            <p:cNvSpPr/>
            <p:nvPr/>
          </p:nvSpPr>
          <p:spPr>
            <a:xfrm>
              <a:off x="-2671859" y="-989350"/>
              <a:ext cx="1721118" cy="1644379"/>
            </a:xfrm>
            <a:custGeom>
              <a:avLst/>
              <a:gdLst/>
              <a:ahLst/>
              <a:cxnLst/>
              <a:rect l="l" t="t" r="r" b="b"/>
              <a:pathLst>
                <a:path w="43152" h="41228" extrusionOk="0">
                  <a:moveTo>
                    <a:pt x="28483" y="0"/>
                  </a:moveTo>
                  <a:cubicBezTo>
                    <a:pt x="26272" y="0"/>
                    <a:pt x="23612" y="805"/>
                    <a:pt x="20458" y="2641"/>
                  </a:cubicBezTo>
                  <a:cubicBezTo>
                    <a:pt x="20458" y="2641"/>
                    <a:pt x="3356" y="5154"/>
                    <a:pt x="1364" y="14607"/>
                  </a:cubicBezTo>
                  <a:cubicBezTo>
                    <a:pt x="1" y="21080"/>
                    <a:pt x="9353" y="26307"/>
                    <a:pt x="8010" y="32836"/>
                  </a:cubicBezTo>
                  <a:cubicBezTo>
                    <a:pt x="6996" y="37765"/>
                    <a:pt x="14056" y="41228"/>
                    <a:pt x="20872" y="41228"/>
                  </a:cubicBezTo>
                  <a:cubicBezTo>
                    <a:pt x="23085" y="41228"/>
                    <a:pt x="25273" y="40862"/>
                    <a:pt x="27150" y="40064"/>
                  </a:cubicBezTo>
                  <a:cubicBezTo>
                    <a:pt x="38120" y="35395"/>
                    <a:pt x="43152" y="0"/>
                    <a:pt x="28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7"/>
            <p:cNvSpPr/>
            <p:nvPr/>
          </p:nvSpPr>
          <p:spPr>
            <a:xfrm>
              <a:off x="-2275881" y="-2623358"/>
              <a:ext cx="1587662" cy="889595"/>
            </a:xfrm>
            <a:custGeom>
              <a:avLst/>
              <a:gdLst/>
              <a:ahLst/>
              <a:cxnLst/>
              <a:rect l="l" t="t" r="r" b="b"/>
              <a:pathLst>
                <a:path w="39806" h="22304" extrusionOk="0">
                  <a:moveTo>
                    <a:pt x="28823" y="0"/>
                  </a:moveTo>
                  <a:cubicBezTo>
                    <a:pt x="28822" y="0"/>
                    <a:pt x="5310" y="4244"/>
                    <a:pt x="2655" y="9900"/>
                  </a:cubicBezTo>
                  <a:cubicBezTo>
                    <a:pt x="1" y="15554"/>
                    <a:pt x="4460" y="22304"/>
                    <a:pt x="4460" y="22304"/>
                  </a:cubicBezTo>
                  <a:cubicBezTo>
                    <a:pt x="4460" y="22304"/>
                    <a:pt x="22984" y="19966"/>
                    <a:pt x="30153" y="17600"/>
                  </a:cubicBezTo>
                  <a:cubicBezTo>
                    <a:pt x="32479" y="16833"/>
                    <a:pt x="34311" y="16574"/>
                    <a:pt x="35726" y="16574"/>
                  </a:cubicBezTo>
                  <a:cubicBezTo>
                    <a:pt x="38672" y="16574"/>
                    <a:pt x="39805" y="17698"/>
                    <a:pt x="39805" y="17698"/>
                  </a:cubicBezTo>
                  <a:cubicBezTo>
                    <a:pt x="39459" y="10107"/>
                    <a:pt x="33423" y="9883"/>
                    <a:pt x="32711" y="9883"/>
                  </a:cubicBezTo>
                  <a:cubicBezTo>
                    <a:pt x="32667" y="9883"/>
                    <a:pt x="32643" y="9884"/>
                    <a:pt x="32643" y="9884"/>
                  </a:cubicBezTo>
                  <a:lnTo>
                    <a:pt x="39805" y="8554"/>
                  </a:lnTo>
                  <a:cubicBezTo>
                    <a:pt x="37213" y="4053"/>
                    <a:pt x="32910" y="3111"/>
                    <a:pt x="29761" y="3111"/>
                  </a:cubicBezTo>
                  <a:cubicBezTo>
                    <a:pt x="27494" y="3111"/>
                    <a:pt x="25826" y="3599"/>
                    <a:pt x="25826" y="3599"/>
                  </a:cubicBezTo>
                  <a:lnTo>
                    <a:pt x="288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7"/>
            <p:cNvSpPr/>
            <p:nvPr/>
          </p:nvSpPr>
          <p:spPr>
            <a:xfrm>
              <a:off x="-1656387" y="-1487633"/>
              <a:ext cx="189214" cy="482489"/>
            </a:xfrm>
            <a:custGeom>
              <a:avLst/>
              <a:gdLst/>
              <a:ahLst/>
              <a:cxnLst/>
              <a:rect l="l" t="t" r="r" b="b"/>
              <a:pathLst>
                <a:path w="4744" h="12097" extrusionOk="0">
                  <a:moveTo>
                    <a:pt x="4041" y="1"/>
                  </a:moveTo>
                  <a:lnTo>
                    <a:pt x="0" y="1413"/>
                  </a:lnTo>
                  <a:lnTo>
                    <a:pt x="1455" y="12096"/>
                  </a:lnTo>
                  <a:lnTo>
                    <a:pt x="4743" y="12096"/>
                  </a:lnTo>
                  <a:lnTo>
                    <a:pt x="4041" y="1"/>
                  </a:lnTo>
                  <a:close/>
                </a:path>
              </a:pathLst>
            </a:custGeom>
            <a:solidFill>
              <a:srgbClr val="F5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7"/>
            <p:cNvSpPr/>
            <p:nvPr/>
          </p:nvSpPr>
          <p:spPr>
            <a:xfrm>
              <a:off x="-2123999" y="-2348391"/>
              <a:ext cx="1430675" cy="1181513"/>
            </a:xfrm>
            <a:custGeom>
              <a:avLst/>
              <a:gdLst/>
              <a:ahLst/>
              <a:cxnLst/>
              <a:rect l="l" t="t" r="r" b="b"/>
              <a:pathLst>
                <a:path w="35870" h="29623" extrusionOk="0">
                  <a:moveTo>
                    <a:pt x="18892" y="0"/>
                  </a:moveTo>
                  <a:cubicBezTo>
                    <a:pt x="11203" y="0"/>
                    <a:pt x="2325" y="8892"/>
                    <a:pt x="1220" y="17000"/>
                  </a:cubicBezTo>
                  <a:cubicBezTo>
                    <a:pt x="1" y="25955"/>
                    <a:pt x="8209" y="29622"/>
                    <a:pt x="16583" y="29622"/>
                  </a:cubicBezTo>
                  <a:cubicBezTo>
                    <a:pt x="19893" y="29622"/>
                    <a:pt x="23230" y="29049"/>
                    <a:pt x="26020" y="28003"/>
                  </a:cubicBezTo>
                  <a:cubicBezTo>
                    <a:pt x="35869" y="24311"/>
                    <a:pt x="28907" y="9338"/>
                    <a:pt x="28907" y="9338"/>
                  </a:cubicBezTo>
                  <a:cubicBezTo>
                    <a:pt x="26862" y="2602"/>
                    <a:pt x="23051" y="0"/>
                    <a:pt x="18892" y="0"/>
                  </a:cubicBezTo>
                  <a:close/>
                </a:path>
              </a:pathLst>
            </a:custGeom>
            <a:solidFill>
              <a:srgbClr val="F5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7"/>
            <p:cNvSpPr/>
            <p:nvPr/>
          </p:nvSpPr>
          <p:spPr>
            <a:xfrm>
              <a:off x="-2384568" y="-1801647"/>
              <a:ext cx="356333" cy="279594"/>
            </a:xfrm>
            <a:custGeom>
              <a:avLst/>
              <a:gdLst/>
              <a:ahLst/>
              <a:cxnLst/>
              <a:rect l="l" t="t" r="r" b="b"/>
              <a:pathLst>
                <a:path w="8934" h="7010" extrusionOk="0">
                  <a:moveTo>
                    <a:pt x="5403" y="0"/>
                  </a:moveTo>
                  <a:cubicBezTo>
                    <a:pt x="4844" y="0"/>
                    <a:pt x="4200" y="202"/>
                    <a:pt x="3461" y="682"/>
                  </a:cubicBezTo>
                  <a:cubicBezTo>
                    <a:pt x="0" y="2927"/>
                    <a:pt x="2642" y="7010"/>
                    <a:pt x="5821" y="7010"/>
                  </a:cubicBezTo>
                  <a:cubicBezTo>
                    <a:pt x="6866" y="7010"/>
                    <a:pt x="7969" y="6569"/>
                    <a:pt x="8933" y="5476"/>
                  </a:cubicBezTo>
                  <a:cubicBezTo>
                    <a:pt x="8933" y="5476"/>
                    <a:pt x="8317" y="0"/>
                    <a:pt x="5403" y="0"/>
                  </a:cubicBezTo>
                  <a:close/>
                </a:path>
              </a:pathLst>
            </a:custGeom>
            <a:solidFill>
              <a:srgbClr val="F5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67"/>
            <p:cNvSpPr/>
            <p:nvPr/>
          </p:nvSpPr>
          <p:spPr>
            <a:xfrm>
              <a:off x="-1850228" y="-1011286"/>
              <a:ext cx="715258" cy="1326256"/>
            </a:xfrm>
            <a:custGeom>
              <a:avLst/>
              <a:gdLst/>
              <a:ahLst/>
              <a:cxnLst/>
              <a:rect l="l" t="t" r="r" b="b"/>
              <a:pathLst>
                <a:path w="17933" h="33252" extrusionOk="0">
                  <a:moveTo>
                    <a:pt x="9025" y="0"/>
                  </a:moveTo>
                  <a:cubicBezTo>
                    <a:pt x="5441" y="0"/>
                    <a:pt x="1560" y="431"/>
                    <a:pt x="1560" y="431"/>
                  </a:cubicBezTo>
                  <a:cubicBezTo>
                    <a:pt x="1" y="2306"/>
                    <a:pt x="7" y="33252"/>
                    <a:pt x="7" y="33252"/>
                  </a:cubicBezTo>
                  <a:lnTo>
                    <a:pt x="17933" y="32117"/>
                  </a:lnTo>
                  <a:cubicBezTo>
                    <a:pt x="17933" y="32117"/>
                    <a:pt x="16790" y="2410"/>
                    <a:pt x="14551" y="824"/>
                  </a:cubicBezTo>
                  <a:cubicBezTo>
                    <a:pt x="13658" y="190"/>
                    <a:pt x="11407" y="0"/>
                    <a:pt x="9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7"/>
            <p:cNvSpPr/>
            <p:nvPr/>
          </p:nvSpPr>
          <p:spPr>
            <a:xfrm>
              <a:off x="-1656387" y="-1123004"/>
              <a:ext cx="255503" cy="236319"/>
            </a:xfrm>
            <a:custGeom>
              <a:avLst/>
              <a:gdLst/>
              <a:ahLst/>
              <a:cxnLst/>
              <a:rect l="l" t="t" r="r" b="b"/>
              <a:pathLst>
                <a:path w="6406" h="5925" extrusionOk="0">
                  <a:moveTo>
                    <a:pt x="5707" y="0"/>
                  </a:moveTo>
                  <a:lnTo>
                    <a:pt x="450" y="228"/>
                  </a:lnTo>
                  <a:lnTo>
                    <a:pt x="0" y="5925"/>
                  </a:lnTo>
                  <a:lnTo>
                    <a:pt x="6405" y="5925"/>
                  </a:lnTo>
                  <a:lnTo>
                    <a:pt x="57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7"/>
            <p:cNvSpPr/>
            <p:nvPr/>
          </p:nvSpPr>
          <p:spPr>
            <a:xfrm>
              <a:off x="-2177564" y="-1774087"/>
              <a:ext cx="176571" cy="277320"/>
            </a:xfrm>
            <a:custGeom>
              <a:avLst/>
              <a:gdLst/>
              <a:ahLst/>
              <a:cxnLst/>
              <a:rect l="l" t="t" r="r" b="b"/>
              <a:pathLst>
                <a:path w="4427" h="6953" extrusionOk="0">
                  <a:moveTo>
                    <a:pt x="2442" y="0"/>
                  </a:moveTo>
                  <a:cubicBezTo>
                    <a:pt x="1" y="4521"/>
                    <a:pt x="4427" y="6952"/>
                    <a:pt x="4427" y="6952"/>
                  </a:cubicBezTo>
                  <a:lnTo>
                    <a:pt x="4427" y="692"/>
                  </a:lnTo>
                  <a:lnTo>
                    <a:pt x="2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7"/>
            <p:cNvSpPr/>
            <p:nvPr/>
          </p:nvSpPr>
          <p:spPr>
            <a:xfrm>
              <a:off x="-1898050" y="-1691605"/>
              <a:ext cx="231612" cy="231532"/>
            </a:xfrm>
            <a:custGeom>
              <a:avLst/>
              <a:gdLst/>
              <a:ahLst/>
              <a:cxnLst/>
              <a:rect l="l" t="t" r="r" b="b"/>
              <a:pathLst>
                <a:path w="5807" h="5805" extrusionOk="0">
                  <a:moveTo>
                    <a:pt x="2903" y="0"/>
                  </a:moveTo>
                  <a:cubicBezTo>
                    <a:pt x="1299" y="0"/>
                    <a:pt x="0" y="1300"/>
                    <a:pt x="0" y="2903"/>
                  </a:cubicBezTo>
                  <a:cubicBezTo>
                    <a:pt x="0" y="4506"/>
                    <a:pt x="1300" y="5805"/>
                    <a:pt x="2903" y="5805"/>
                  </a:cubicBezTo>
                  <a:cubicBezTo>
                    <a:pt x="4506" y="5805"/>
                    <a:pt x="5806" y="4506"/>
                    <a:pt x="5806" y="2903"/>
                  </a:cubicBezTo>
                  <a:cubicBezTo>
                    <a:pt x="5806" y="1300"/>
                    <a:pt x="4507" y="0"/>
                    <a:pt x="2903" y="0"/>
                  </a:cubicBezTo>
                  <a:close/>
                </a:path>
              </a:pathLst>
            </a:custGeom>
            <a:solidFill>
              <a:srgbClr val="F69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7"/>
            <p:cNvSpPr/>
            <p:nvPr/>
          </p:nvSpPr>
          <p:spPr>
            <a:xfrm>
              <a:off x="-1172263" y="-1710710"/>
              <a:ext cx="231612" cy="231572"/>
            </a:xfrm>
            <a:custGeom>
              <a:avLst/>
              <a:gdLst/>
              <a:ahLst/>
              <a:cxnLst/>
              <a:rect l="l" t="t" r="r" b="b"/>
              <a:pathLst>
                <a:path w="5807" h="5806" extrusionOk="0">
                  <a:moveTo>
                    <a:pt x="2903" y="1"/>
                  </a:moveTo>
                  <a:cubicBezTo>
                    <a:pt x="1300" y="1"/>
                    <a:pt x="0" y="1299"/>
                    <a:pt x="0" y="2903"/>
                  </a:cubicBezTo>
                  <a:cubicBezTo>
                    <a:pt x="0" y="4508"/>
                    <a:pt x="1300" y="5805"/>
                    <a:pt x="2903" y="5805"/>
                  </a:cubicBezTo>
                  <a:cubicBezTo>
                    <a:pt x="4506" y="5805"/>
                    <a:pt x="5806" y="4507"/>
                    <a:pt x="5806" y="2903"/>
                  </a:cubicBezTo>
                  <a:cubicBezTo>
                    <a:pt x="5806" y="1299"/>
                    <a:pt x="4506" y="1"/>
                    <a:pt x="2903" y="1"/>
                  </a:cubicBezTo>
                  <a:close/>
                </a:path>
              </a:pathLst>
            </a:custGeom>
            <a:solidFill>
              <a:srgbClr val="F69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7"/>
            <p:cNvSpPr/>
            <p:nvPr/>
          </p:nvSpPr>
          <p:spPr>
            <a:xfrm>
              <a:off x="-1880102" y="-1056995"/>
              <a:ext cx="699942" cy="114390"/>
            </a:xfrm>
            <a:custGeom>
              <a:avLst/>
              <a:gdLst/>
              <a:ahLst/>
              <a:cxnLst/>
              <a:rect l="l" t="t" r="r" b="b"/>
              <a:pathLst>
                <a:path w="17549" h="2868" extrusionOk="0">
                  <a:moveTo>
                    <a:pt x="8174" y="1"/>
                  </a:moveTo>
                  <a:cubicBezTo>
                    <a:pt x="5642" y="1"/>
                    <a:pt x="2820" y="647"/>
                    <a:pt x="1" y="2551"/>
                  </a:cubicBezTo>
                  <a:cubicBezTo>
                    <a:pt x="1" y="2551"/>
                    <a:pt x="4621" y="2506"/>
                    <a:pt x="8321" y="693"/>
                  </a:cubicBezTo>
                  <a:cubicBezTo>
                    <a:pt x="8321" y="693"/>
                    <a:pt x="13375" y="2506"/>
                    <a:pt x="17549" y="2867"/>
                  </a:cubicBezTo>
                  <a:cubicBezTo>
                    <a:pt x="17549" y="2867"/>
                    <a:pt x="13507" y="1"/>
                    <a:pt x="81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7"/>
            <p:cNvSpPr/>
            <p:nvPr/>
          </p:nvSpPr>
          <p:spPr>
            <a:xfrm>
              <a:off x="-1717292" y="-1035417"/>
              <a:ext cx="182314" cy="310226"/>
            </a:xfrm>
            <a:custGeom>
              <a:avLst/>
              <a:gdLst/>
              <a:ahLst/>
              <a:cxnLst/>
              <a:rect l="l" t="t" r="r" b="b"/>
              <a:pathLst>
                <a:path w="4571" h="7778" extrusionOk="0">
                  <a:moveTo>
                    <a:pt x="4520" y="0"/>
                  </a:moveTo>
                  <a:cubicBezTo>
                    <a:pt x="1" y="1095"/>
                    <a:pt x="2318" y="7777"/>
                    <a:pt x="2318" y="7777"/>
                  </a:cubicBezTo>
                  <a:cubicBezTo>
                    <a:pt x="4571" y="4042"/>
                    <a:pt x="4520" y="0"/>
                    <a:pt x="45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7"/>
            <p:cNvSpPr/>
            <p:nvPr/>
          </p:nvSpPr>
          <p:spPr>
            <a:xfrm>
              <a:off x="-1550293" y="-1035417"/>
              <a:ext cx="182314" cy="310226"/>
            </a:xfrm>
            <a:custGeom>
              <a:avLst/>
              <a:gdLst/>
              <a:ahLst/>
              <a:cxnLst/>
              <a:rect l="l" t="t" r="r" b="b"/>
              <a:pathLst>
                <a:path w="4571" h="7778" extrusionOk="0">
                  <a:moveTo>
                    <a:pt x="52" y="0"/>
                  </a:moveTo>
                  <a:lnTo>
                    <a:pt x="52" y="0"/>
                  </a:lnTo>
                  <a:cubicBezTo>
                    <a:pt x="52" y="0"/>
                    <a:pt x="1" y="4042"/>
                    <a:pt x="2254" y="7777"/>
                  </a:cubicBezTo>
                  <a:cubicBezTo>
                    <a:pt x="2254" y="7777"/>
                    <a:pt x="4571" y="1095"/>
                    <a:pt x="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7"/>
            <p:cNvSpPr/>
            <p:nvPr/>
          </p:nvSpPr>
          <p:spPr>
            <a:xfrm>
              <a:off x="-1907383" y="-2454884"/>
              <a:ext cx="793592" cy="325182"/>
            </a:xfrm>
            <a:custGeom>
              <a:avLst/>
              <a:gdLst/>
              <a:ahLst/>
              <a:cxnLst/>
              <a:rect l="l" t="t" r="r" b="b"/>
              <a:pathLst>
                <a:path w="19897" h="8153" extrusionOk="0">
                  <a:moveTo>
                    <a:pt x="6571" y="0"/>
                  </a:moveTo>
                  <a:cubicBezTo>
                    <a:pt x="4036" y="0"/>
                    <a:pt x="894" y="1028"/>
                    <a:pt x="0" y="5807"/>
                  </a:cubicBezTo>
                  <a:cubicBezTo>
                    <a:pt x="0" y="5807"/>
                    <a:pt x="2607" y="5312"/>
                    <a:pt x="6041" y="5312"/>
                  </a:cubicBezTo>
                  <a:cubicBezTo>
                    <a:pt x="9677" y="5312"/>
                    <a:pt x="14240" y="5867"/>
                    <a:pt x="17615" y="8152"/>
                  </a:cubicBezTo>
                  <a:cubicBezTo>
                    <a:pt x="17615" y="8152"/>
                    <a:pt x="19897" y="3917"/>
                    <a:pt x="10050" y="584"/>
                  </a:cubicBezTo>
                  <a:cubicBezTo>
                    <a:pt x="10050" y="584"/>
                    <a:pt x="8483" y="0"/>
                    <a:pt x="6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7"/>
            <p:cNvSpPr/>
            <p:nvPr/>
          </p:nvSpPr>
          <p:spPr>
            <a:xfrm>
              <a:off x="-1331683" y="94366"/>
              <a:ext cx="1011324" cy="1013278"/>
            </a:xfrm>
            <a:custGeom>
              <a:avLst/>
              <a:gdLst/>
              <a:ahLst/>
              <a:cxnLst/>
              <a:rect l="l" t="t" r="r" b="b"/>
              <a:pathLst>
                <a:path w="25356" h="25405" extrusionOk="0">
                  <a:moveTo>
                    <a:pt x="4573" y="0"/>
                  </a:moveTo>
                  <a:lnTo>
                    <a:pt x="1" y="2849"/>
                  </a:lnTo>
                  <a:lnTo>
                    <a:pt x="19733" y="25405"/>
                  </a:lnTo>
                  <a:lnTo>
                    <a:pt x="25356" y="17692"/>
                  </a:lnTo>
                  <a:lnTo>
                    <a:pt x="19568" y="20090"/>
                  </a:lnTo>
                  <a:lnTo>
                    <a:pt x="45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7"/>
            <p:cNvSpPr/>
            <p:nvPr/>
          </p:nvSpPr>
          <p:spPr>
            <a:xfrm>
              <a:off x="-2532501" y="33142"/>
              <a:ext cx="879544" cy="1147093"/>
            </a:xfrm>
            <a:custGeom>
              <a:avLst/>
              <a:gdLst/>
              <a:ahLst/>
              <a:cxnLst/>
              <a:rect l="l" t="t" r="r" b="b"/>
              <a:pathLst>
                <a:path w="22052" h="28760" extrusionOk="0">
                  <a:moveTo>
                    <a:pt x="17866" y="1"/>
                  </a:moveTo>
                  <a:lnTo>
                    <a:pt x="6565" y="23997"/>
                  </a:lnTo>
                  <a:lnTo>
                    <a:pt x="0" y="21982"/>
                  </a:lnTo>
                  <a:lnTo>
                    <a:pt x="0" y="21982"/>
                  </a:lnTo>
                  <a:lnTo>
                    <a:pt x="7605" y="28760"/>
                  </a:lnTo>
                  <a:lnTo>
                    <a:pt x="22052" y="4605"/>
                  </a:lnTo>
                  <a:lnTo>
                    <a:pt x="178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7"/>
            <p:cNvSpPr/>
            <p:nvPr/>
          </p:nvSpPr>
          <p:spPr>
            <a:xfrm>
              <a:off x="-1849949" y="-133936"/>
              <a:ext cx="714979" cy="448906"/>
            </a:xfrm>
            <a:custGeom>
              <a:avLst/>
              <a:gdLst/>
              <a:ahLst/>
              <a:cxnLst/>
              <a:rect l="l" t="t" r="r" b="b"/>
              <a:pathLst>
                <a:path w="17926" h="11255" extrusionOk="0">
                  <a:moveTo>
                    <a:pt x="17407" y="1"/>
                  </a:moveTo>
                  <a:lnTo>
                    <a:pt x="93" y="560"/>
                  </a:lnTo>
                  <a:lnTo>
                    <a:pt x="0" y="6472"/>
                  </a:lnTo>
                  <a:lnTo>
                    <a:pt x="3466" y="11255"/>
                  </a:lnTo>
                  <a:lnTo>
                    <a:pt x="14719" y="10543"/>
                  </a:lnTo>
                  <a:lnTo>
                    <a:pt x="17926" y="6204"/>
                  </a:lnTo>
                  <a:lnTo>
                    <a:pt x="1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7"/>
            <p:cNvSpPr/>
            <p:nvPr/>
          </p:nvSpPr>
          <p:spPr>
            <a:xfrm>
              <a:off x="-1847795" y="-167200"/>
              <a:ext cx="698506" cy="133535"/>
            </a:xfrm>
            <a:custGeom>
              <a:avLst/>
              <a:gdLst/>
              <a:ahLst/>
              <a:cxnLst/>
              <a:rect l="l" t="t" r="r" b="b"/>
              <a:pathLst>
                <a:path w="17513" h="3348" extrusionOk="0">
                  <a:moveTo>
                    <a:pt x="17302" y="1"/>
                  </a:moveTo>
                  <a:lnTo>
                    <a:pt x="39" y="1394"/>
                  </a:lnTo>
                  <a:lnTo>
                    <a:pt x="1" y="3348"/>
                  </a:lnTo>
                  <a:lnTo>
                    <a:pt x="17513" y="1954"/>
                  </a:lnTo>
                  <a:lnTo>
                    <a:pt x="17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7"/>
            <p:cNvSpPr/>
            <p:nvPr/>
          </p:nvSpPr>
          <p:spPr>
            <a:xfrm>
              <a:off x="-2576734" y="645257"/>
              <a:ext cx="675811" cy="567603"/>
            </a:xfrm>
            <a:custGeom>
              <a:avLst/>
              <a:gdLst/>
              <a:ahLst/>
              <a:cxnLst/>
              <a:rect l="l" t="t" r="r" b="b"/>
              <a:pathLst>
                <a:path w="16944" h="14231" extrusionOk="0">
                  <a:moveTo>
                    <a:pt x="10883" y="0"/>
                  </a:moveTo>
                  <a:lnTo>
                    <a:pt x="7674" y="7953"/>
                  </a:lnTo>
                  <a:lnTo>
                    <a:pt x="0" y="5999"/>
                  </a:lnTo>
                  <a:lnTo>
                    <a:pt x="8093" y="14231"/>
                  </a:lnTo>
                  <a:lnTo>
                    <a:pt x="16944" y="1535"/>
                  </a:lnTo>
                  <a:lnTo>
                    <a:pt x="10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7"/>
            <p:cNvSpPr/>
            <p:nvPr/>
          </p:nvSpPr>
          <p:spPr>
            <a:xfrm>
              <a:off x="-990786" y="600985"/>
              <a:ext cx="717810" cy="533980"/>
            </a:xfrm>
            <a:custGeom>
              <a:avLst/>
              <a:gdLst/>
              <a:ahLst/>
              <a:cxnLst/>
              <a:rect l="l" t="t" r="r" b="b"/>
              <a:pathLst>
                <a:path w="17997" h="13388" extrusionOk="0">
                  <a:moveTo>
                    <a:pt x="6598" y="0"/>
                  </a:moveTo>
                  <a:lnTo>
                    <a:pt x="0" y="2505"/>
                  </a:lnTo>
                  <a:lnTo>
                    <a:pt x="11160" y="13387"/>
                  </a:lnTo>
                  <a:lnTo>
                    <a:pt x="17996" y="4040"/>
                  </a:lnTo>
                  <a:lnTo>
                    <a:pt x="11547" y="7171"/>
                  </a:lnTo>
                  <a:lnTo>
                    <a:pt x="65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7"/>
            <p:cNvSpPr/>
            <p:nvPr/>
          </p:nvSpPr>
          <p:spPr>
            <a:xfrm>
              <a:off x="-2203609" y="-2178601"/>
              <a:ext cx="1418430" cy="598714"/>
            </a:xfrm>
            <a:custGeom>
              <a:avLst/>
              <a:gdLst/>
              <a:ahLst/>
              <a:cxnLst/>
              <a:rect l="l" t="t" r="r" b="b"/>
              <a:pathLst>
                <a:path w="35563" h="15011" extrusionOk="0">
                  <a:moveTo>
                    <a:pt x="30408" y="0"/>
                  </a:moveTo>
                  <a:lnTo>
                    <a:pt x="0" y="4941"/>
                  </a:lnTo>
                  <a:lnTo>
                    <a:pt x="844" y="10142"/>
                  </a:lnTo>
                  <a:cubicBezTo>
                    <a:pt x="844" y="10142"/>
                    <a:pt x="10026" y="15011"/>
                    <a:pt x="13940" y="15011"/>
                  </a:cubicBezTo>
                  <a:cubicBezTo>
                    <a:pt x="14539" y="15011"/>
                    <a:pt x="15014" y="14897"/>
                    <a:pt x="15315" y="14634"/>
                  </a:cubicBezTo>
                  <a:cubicBezTo>
                    <a:pt x="17582" y="12655"/>
                    <a:pt x="18463" y="7260"/>
                    <a:pt x="18463" y="7260"/>
                  </a:cubicBezTo>
                  <a:cubicBezTo>
                    <a:pt x="18463" y="7260"/>
                    <a:pt x="22265" y="12459"/>
                    <a:pt x="26881" y="12459"/>
                  </a:cubicBezTo>
                  <a:cubicBezTo>
                    <a:pt x="27816" y="12459"/>
                    <a:pt x="28785" y="12246"/>
                    <a:pt x="29763" y="11732"/>
                  </a:cubicBezTo>
                  <a:cubicBezTo>
                    <a:pt x="35562" y="8682"/>
                    <a:pt x="30408" y="0"/>
                    <a:pt x="30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7"/>
            <p:cNvSpPr/>
            <p:nvPr/>
          </p:nvSpPr>
          <p:spPr>
            <a:xfrm>
              <a:off x="-1245851" y="-1552965"/>
              <a:ext cx="925492" cy="827813"/>
            </a:xfrm>
            <a:custGeom>
              <a:avLst/>
              <a:gdLst/>
              <a:ahLst/>
              <a:cxnLst/>
              <a:rect l="l" t="t" r="r" b="b"/>
              <a:pathLst>
                <a:path w="23204" h="20755" extrusionOk="0">
                  <a:moveTo>
                    <a:pt x="19656" y="1"/>
                  </a:moveTo>
                  <a:cubicBezTo>
                    <a:pt x="15869" y="14094"/>
                    <a:pt x="6177" y="15689"/>
                    <a:pt x="1984" y="15689"/>
                  </a:cubicBezTo>
                  <a:cubicBezTo>
                    <a:pt x="757" y="15689"/>
                    <a:pt x="1" y="15552"/>
                    <a:pt x="1" y="15552"/>
                  </a:cubicBezTo>
                  <a:lnTo>
                    <a:pt x="1" y="15552"/>
                  </a:lnTo>
                  <a:lnTo>
                    <a:pt x="977" y="20755"/>
                  </a:lnTo>
                  <a:cubicBezTo>
                    <a:pt x="23004" y="18760"/>
                    <a:pt x="23204" y="1640"/>
                    <a:pt x="23204" y="1640"/>
                  </a:cubicBezTo>
                  <a:lnTo>
                    <a:pt x="196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7"/>
            <p:cNvSpPr/>
            <p:nvPr/>
          </p:nvSpPr>
          <p:spPr>
            <a:xfrm>
              <a:off x="-2672178" y="-961151"/>
              <a:ext cx="871846" cy="1012999"/>
            </a:xfrm>
            <a:custGeom>
              <a:avLst/>
              <a:gdLst/>
              <a:ahLst/>
              <a:cxnLst/>
              <a:rect l="l" t="t" r="r" b="b"/>
              <a:pathLst>
                <a:path w="21859" h="25398" extrusionOk="0">
                  <a:moveTo>
                    <a:pt x="21858" y="1"/>
                  </a:moveTo>
                  <a:cubicBezTo>
                    <a:pt x="21858" y="1"/>
                    <a:pt x="0" y="1868"/>
                    <a:pt x="5180" y="18215"/>
                  </a:cubicBezTo>
                  <a:cubicBezTo>
                    <a:pt x="7087" y="24232"/>
                    <a:pt x="12448" y="25397"/>
                    <a:pt x="16317" y="25397"/>
                  </a:cubicBezTo>
                  <a:cubicBezTo>
                    <a:pt x="18765" y="25397"/>
                    <a:pt x="20615" y="24931"/>
                    <a:pt x="20615" y="24931"/>
                  </a:cubicBezTo>
                  <a:lnTo>
                    <a:pt x="20708" y="21300"/>
                  </a:lnTo>
                  <a:lnTo>
                    <a:pt x="20708" y="21300"/>
                  </a:lnTo>
                  <a:cubicBezTo>
                    <a:pt x="20708" y="21300"/>
                    <a:pt x="19619" y="21489"/>
                    <a:pt x="18088" y="21489"/>
                  </a:cubicBezTo>
                  <a:cubicBezTo>
                    <a:pt x="14292" y="21489"/>
                    <a:pt x="7778" y="20331"/>
                    <a:pt x="8390" y="12277"/>
                  </a:cubicBezTo>
                  <a:cubicBezTo>
                    <a:pt x="8820" y="6622"/>
                    <a:pt x="14302" y="5666"/>
                    <a:pt x="17958" y="5666"/>
                  </a:cubicBezTo>
                  <a:cubicBezTo>
                    <a:pt x="19824" y="5666"/>
                    <a:pt x="21214" y="5915"/>
                    <a:pt x="21214" y="5915"/>
                  </a:cubicBezTo>
                  <a:lnTo>
                    <a:pt x="218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7"/>
            <p:cNvSpPr/>
            <p:nvPr/>
          </p:nvSpPr>
          <p:spPr>
            <a:xfrm>
              <a:off x="-1898011" y="-1977341"/>
              <a:ext cx="311462" cy="306317"/>
            </a:xfrm>
            <a:custGeom>
              <a:avLst/>
              <a:gdLst/>
              <a:ahLst/>
              <a:cxnLst/>
              <a:rect l="l" t="t" r="r" b="b"/>
              <a:pathLst>
                <a:path w="7809" h="7680" extrusionOk="0">
                  <a:moveTo>
                    <a:pt x="3904" y="1"/>
                  </a:moveTo>
                  <a:cubicBezTo>
                    <a:pt x="1749" y="1"/>
                    <a:pt x="0" y="1720"/>
                    <a:pt x="0" y="3840"/>
                  </a:cubicBezTo>
                  <a:cubicBezTo>
                    <a:pt x="0" y="5961"/>
                    <a:pt x="1749" y="7680"/>
                    <a:pt x="3904" y="7680"/>
                  </a:cubicBezTo>
                  <a:cubicBezTo>
                    <a:pt x="6060" y="7680"/>
                    <a:pt x="7809" y="5960"/>
                    <a:pt x="7809" y="3840"/>
                  </a:cubicBezTo>
                  <a:cubicBezTo>
                    <a:pt x="7809" y="1720"/>
                    <a:pt x="6060" y="1"/>
                    <a:pt x="3904" y="1"/>
                  </a:cubicBezTo>
                  <a:close/>
                </a:path>
              </a:pathLst>
            </a:custGeom>
            <a:solidFill>
              <a:srgbClr val="F4E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67"/>
            <p:cNvSpPr/>
            <p:nvPr/>
          </p:nvSpPr>
          <p:spPr>
            <a:xfrm>
              <a:off x="-1327974" y="-2080364"/>
              <a:ext cx="311502" cy="306317"/>
            </a:xfrm>
            <a:custGeom>
              <a:avLst/>
              <a:gdLst/>
              <a:ahLst/>
              <a:cxnLst/>
              <a:rect l="l" t="t" r="r" b="b"/>
              <a:pathLst>
                <a:path w="7810" h="7680" extrusionOk="0">
                  <a:moveTo>
                    <a:pt x="3905" y="0"/>
                  </a:moveTo>
                  <a:cubicBezTo>
                    <a:pt x="1749" y="0"/>
                    <a:pt x="1" y="1719"/>
                    <a:pt x="1" y="3840"/>
                  </a:cubicBezTo>
                  <a:cubicBezTo>
                    <a:pt x="1" y="5960"/>
                    <a:pt x="1748" y="7679"/>
                    <a:pt x="3904" y="7679"/>
                  </a:cubicBezTo>
                  <a:cubicBezTo>
                    <a:pt x="6062" y="7679"/>
                    <a:pt x="7809" y="5960"/>
                    <a:pt x="7809" y="3840"/>
                  </a:cubicBezTo>
                  <a:cubicBezTo>
                    <a:pt x="7809" y="1719"/>
                    <a:pt x="6062" y="0"/>
                    <a:pt x="3905" y="0"/>
                  </a:cubicBezTo>
                  <a:close/>
                </a:path>
              </a:pathLst>
            </a:custGeom>
            <a:solidFill>
              <a:srgbClr val="F4E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67"/>
            <p:cNvSpPr/>
            <p:nvPr/>
          </p:nvSpPr>
          <p:spPr>
            <a:xfrm>
              <a:off x="-2169946" y="-167200"/>
              <a:ext cx="354298" cy="311382"/>
            </a:xfrm>
            <a:custGeom>
              <a:avLst/>
              <a:gdLst/>
              <a:ahLst/>
              <a:cxnLst/>
              <a:rect l="l" t="t" r="r" b="b"/>
              <a:pathLst>
                <a:path w="8883" h="7807" extrusionOk="0">
                  <a:moveTo>
                    <a:pt x="1935" y="1"/>
                  </a:moveTo>
                  <a:lnTo>
                    <a:pt x="0" y="5490"/>
                  </a:lnTo>
                  <a:lnTo>
                    <a:pt x="6817" y="5968"/>
                  </a:lnTo>
                  <a:cubicBezTo>
                    <a:pt x="6817" y="5968"/>
                    <a:pt x="6443" y="7807"/>
                    <a:pt x="7074" y="7807"/>
                  </a:cubicBezTo>
                  <a:cubicBezTo>
                    <a:pt x="7199" y="7807"/>
                    <a:pt x="7365" y="7734"/>
                    <a:pt x="7581" y="7559"/>
                  </a:cubicBezTo>
                  <a:cubicBezTo>
                    <a:pt x="8883" y="6506"/>
                    <a:pt x="8115" y="1394"/>
                    <a:pt x="8115" y="1394"/>
                  </a:cubicBezTo>
                  <a:lnTo>
                    <a:pt x="19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7"/>
            <p:cNvSpPr/>
            <p:nvPr/>
          </p:nvSpPr>
          <p:spPr>
            <a:xfrm>
              <a:off x="-748684" y="-1776600"/>
              <a:ext cx="624918" cy="577974"/>
            </a:xfrm>
            <a:custGeom>
              <a:avLst/>
              <a:gdLst/>
              <a:ahLst/>
              <a:cxnLst/>
              <a:rect l="l" t="t" r="r" b="b"/>
              <a:pathLst>
                <a:path w="15668" h="14491" extrusionOk="0">
                  <a:moveTo>
                    <a:pt x="6145" y="1"/>
                  </a:moveTo>
                  <a:cubicBezTo>
                    <a:pt x="1" y="1"/>
                    <a:pt x="7191" y="5608"/>
                    <a:pt x="7191" y="5608"/>
                  </a:cubicBezTo>
                  <a:lnTo>
                    <a:pt x="3065" y="14490"/>
                  </a:lnTo>
                  <a:lnTo>
                    <a:pt x="10005" y="14490"/>
                  </a:lnTo>
                  <a:cubicBezTo>
                    <a:pt x="10005" y="14490"/>
                    <a:pt x="15668" y="815"/>
                    <a:pt x="7393" y="63"/>
                  </a:cubicBezTo>
                  <a:cubicBezTo>
                    <a:pt x="6926" y="21"/>
                    <a:pt x="6512" y="1"/>
                    <a:pt x="6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7"/>
            <p:cNvSpPr/>
            <p:nvPr/>
          </p:nvSpPr>
          <p:spPr>
            <a:xfrm>
              <a:off x="-1833875" y="-725231"/>
              <a:ext cx="639795" cy="303884"/>
            </a:xfrm>
            <a:custGeom>
              <a:avLst/>
              <a:gdLst/>
              <a:ahLst/>
              <a:cxnLst/>
              <a:rect l="l" t="t" r="r" b="b"/>
              <a:pathLst>
                <a:path w="16041" h="7619" extrusionOk="0">
                  <a:moveTo>
                    <a:pt x="15721" y="0"/>
                  </a:moveTo>
                  <a:lnTo>
                    <a:pt x="8923" y="5012"/>
                  </a:lnTo>
                  <a:lnTo>
                    <a:pt x="145" y="848"/>
                  </a:lnTo>
                  <a:lnTo>
                    <a:pt x="1" y="3810"/>
                  </a:lnTo>
                  <a:lnTo>
                    <a:pt x="9193" y="7619"/>
                  </a:lnTo>
                  <a:lnTo>
                    <a:pt x="16040" y="2506"/>
                  </a:lnTo>
                  <a:lnTo>
                    <a:pt x="157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7"/>
            <p:cNvSpPr/>
            <p:nvPr/>
          </p:nvSpPr>
          <p:spPr>
            <a:xfrm rot="-2700301">
              <a:off x="-1815905" y="-1898021"/>
              <a:ext cx="145735" cy="145645"/>
            </a:xfrm>
            <a:custGeom>
              <a:avLst/>
              <a:gdLst/>
              <a:ahLst/>
              <a:cxnLst/>
              <a:rect l="l" t="t" r="r" b="b"/>
              <a:pathLst>
                <a:path w="1806" h="1805" extrusionOk="0">
                  <a:moveTo>
                    <a:pt x="903" y="1"/>
                  </a:moveTo>
                  <a:cubicBezTo>
                    <a:pt x="405" y="1"/>
                    <a:pt x="0" y="404"/>
                    <a:pt x="0" y="903"/>
                  </a:cubicBezTo>
                  <a:cubicBezTo>
                    <a:pt x="0" y="1401"/>
                    <a:pt x="405" y="1805"/>
                    <a:pt x="903" y="1805"/>
                  </a:cubicBezTo>
                  <a:cubicBezTo>
                    <a:pt x="1401" y="1805"/>
                    <a:pt x="1806" y="1401"/>
                    <a:pt x="1806" y="903"/>
                  </a:cubicBezTo>
                  <a:cubicBezTo>
                    <a:pt x="1806" y="404"/>
                    <a:pt x="1401"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7"/>
            <p:cNvSpPr/>
            <p:nvPr/>
          </p:nvSpPr>
          <p:spPr>
            <a:xfrm rot="-2700155">
              <a:off x="-1269356" y="-1987554"/>
              <a:ext cx="147588" cy="142077"/>
            </a:xfrm>
            <a:custGeom>
              <a:avLst/>
              <a:gdLst/>
              <a:ahLst/>
              <a:cxnLst/>
              <a:rect l="l" t="t" r="r" b="b"/>
              <a:pathLst>
                <a:path w="1878" h="1808" extrusionOk="0">
                  <a:moveTo>
                    <a:pt x="975" y="1"/>
                  </a:moveTo>
                  <a:cubicBezTo>
                    <a:pt x="740" y="1"/>
                    <a:pt x="509" y="93"/>
                    <a:pt x="336" y="265"/>
                  </a:cubicBezTo>
                  <a:cubicBezTo>
                    <a:pt x="78" y="524"/>
                    <a:pt x="0" y="912"/>
                    <a:pt x="140" y="1250"/>
                  </a:cubicBezTo>
                  <a:cubicBezTo>
                    <a:pt x="281" y="1587"/>
                    <a:pt x="610" y="1807"/>
                    <a:pt x="975" y="1807"/>
                  </a:cubicBezTo>
                  <a:cubicBezTo>
                    <a:pt x="1473" y="1807"/>
                    <a:pt x="1878" y="1403"/>
                    <a:pt x="1878" y="905"/>
                  </a:cubicBezTo>
                  <a:cubicBezTo>
                    <a:pt x="1878" y="539"/>
                    <a:pt x="1659" y="210"/>
                    <a:pt x="1321" y="70"/>
                  </a:cubicBezTo>
                  <a:cubicBezTo>
                    <a:pt x="1209" y="23"/>
                    <a:pt x="1092"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7"/>
            <p:cNvSpPr/>
            <p:nvPr/>
          </p:nvSpPr>
          <p:spPr>
            <a:xfrm rot="-1046846">
              <a:off x="-1519743" y="-1483516"/>
              <a:ext cx="292300" cy="126056"/>
            </a:xfrm>
            <a:custGeom>
              <a:avLst/>
              <a:gdLst/>
              <a:ahLst/>
              <a:cxnLst/>
              <a:rect l="l" t="t" r="r" b="b"/>
              <a:pathLst>
                <a:path w="6040" h="2605" extrusionOk="0">
                  <a:moveTo>
                    <a:pt x="187" y="1"/>
                  </a:moveTo>
                  <a:cubicBezTo>
                    <a:pt x="146" y="1"/>
                    <a:pt x="113" y="10"/>
                    <a:pt x="88" y="29"/>
                  </a:cubicBezTo>
                  <a:cubicBezTo>
                    <a:pt x="1" y="98"/>
                    <a:pt x="10" y="234"/>
                    <a:pt x="38" y="343"/>
                  </a:cubicBezTo>
                  <a:cubicBezTo>
                    <a:pt x="307" y="1383"/>
                    <a:pt x="1397" y="2205"/>
                    <a:pt x="2390" y="2473"/>
                  </a:cubicBezTo>
                  <a:cubicBezTo>
                    <a:pt x="2724" y="2562"/>
                    <a:pt x="3068" y="2605"/>
                    <a:pt x="3412" y="2605"/>
                  </a:cubicBezTo>
                  <a:cubicBezTo>
                    <a:pt x="4241" y="2605"/>
                    <a:pt x="5076" y="2359"/>
                    <a:pt x="5796" y="1940"/>
                  </a:cubicBezTo>
                  <a:cubicBezTo>
                    <a:pt x="5863" y="1901"/>
                    <a:pt x="5932" y="1857"/>
                    <a:pt x="5966" y="1788"/>
                  </a:cubicBezTo>
                  <a:cubicBezTo>
                    <a:pt x="6040" y="1645"/>
                    <a:pt x="5918" y="1466"/>
                    <a:pt x="5766" y="1414"/>
                  </a:cubicBezTo>
                  <a:cubicBezTo>
                    <a:pt x="5711" y="1396"/>
                    <a:pt x="5654" y="1389"/>
                    <a:pt x="5597" y="1389"/>
                  </a:cubicBezTo>
                  <a:cubicBezTo>
                    <a:pt x="5495" y="1389"/>
                    <a:pt x="5391" y="1411"/>
                    <a:pt x="5289" y="1430"/>
                  </a:cubicBezTo>
                  <a:cubicBezTo>
                    <a:pt x="4944" y="1498"/>
                    <a:pt x="4587" y="1531"/>
                    <a:pt x="4228" y="1531"/>
                  </a:cubicBezTo>
                  <a:cubicBezTo>
                    <a:pt x="3523" y="1531"/>
                    <a:pt x="2812" y="1401"/>
                    <a:pt x="2170" y="1140"/>
                  </a:cubicBezTo>
                  <a:cubicBezTo>
                    <a:pt x="1827" y="999"/>
                    <a:pt x="613"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67"/>
          <p:cNvGrpSpPr/>
          <p:nvPr/>
        </p:nvGrpSpPr>
        <p:grpSpPr>
          <a:xfrm>
            <a:off x="203423" y="215407"/>
            <a:ext cx="2906859" cy="4183777"/>
            <a:chOff x="-3094202" y="1548932"/>
            <a:chExt cx="2906859" cy="4183777"/>
          </a:xfrm>
        </p:grpSpPr>
        <p:sp>
          <p:nvSpPr>
            <p:cNvPr id="1414" name="Google Shape;1414;p67"/>
            <p:cNvSpPr/>
            <p:nvPr/>
          </p:nvSpPr>
          <p:spPr>
            <a:xfrm>
              <a:off x="-2187615" y="2429712"/>
              <a:ext cx="1416316" cy="879065"/>
            </a:xfrm>
            <a:custGeom>
              <a:avLst/>
              <a:gdLst/>
              <a:ahLst/>
              <a:cxnLst/>
              <a:rect l="l" t="t" r="r" b="b"/>
              <a:pathLst>
                <a:path w="35510" h="22040" extrusionOk="0">
                  <a:moveTo>
                    <a:pt x="19425" y="0"/>
                  </a:moveTo>
                  <a:cubicBezTo>
                    <a:pt x="16151" y="0"/>
                    <a:pt x="12729" y="967"/>
                    <a:pt x="9533" y="3651"/>
                  </a:cubicBezTo>
                  <a:cubicBezTo>
                    <a:pt x="9533" y="3651"/>
                    <a:pt x="5623" y="11494"/>
                    <a:pt x="1" y="13270"/>
                  </a:cubicBezTo>
                  <a:cubicBezTo>
                    <a:pt x="1" y="13270"/>
                    <a:pt x="374" y="22040"/>
                    <a:pt x="13125" y="22040"/>
                  </a:cubicBezTo>
                  <a:cubicBezTo>
                    <a:pt x="14579" y="22040"/>
                    <a:pt x="16194" y="21926"/>
                    <a:pt x="17988" y="21671"/>
                  </a:cubicBezTo>
                  <a:cubicBezTo>
                    <a:pt x="35510" y="19188"/>
                    <a:pt x="35362" y="6464"/>
                    <a:pt x="35362" y="6464"/>
                  </a:cubicBezTo>
                  <a:cubicBezTo>
                    <a:pt x="35362" y="6464"/>
                    <a:pt x="27889" y="0"/>
                    <a:pt x="19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7"/>
            <p:cNvSpPr/>
            <p:nvPr/>
          </p:nvSpPr>
          <p:spPr>
            <a:xfrm>
              <a:off x="-3094202" y="3091963"/>
              <a:ext cx="2080043" cy="1363907"/>
            </a:xfrm>
            <a:custGeom>
              <a:avLst/>
              <a:gdLst/>
              <a:ahLst/>
              <a:cxnLst/>
              <a:rect l="l" t="t" r="r" b="b"/>
              <a:pathLst>
                <a:path w="52151" h="34196" extrusionOk="0">
                  <a:moveTo>
                    <a:pt x="38333" y="1"/>
                  </a:moveTo>
                  <a:cubicBezTo>
                    <a:pt x="38333" y="1"/>
                    <a:pt x="3809" y="2169"/>
                    <a:pt x="0" y="10187"/>
                  </a:cubicBezTo>
                  <a:cubicBezTo>
                    <a:pt x="0" y="10187"/>
                    <a:pt x="3418" y="13992"/>
                    <a:pt x="3516" y="20935"/>
                  </a:cubicBezTo>
                  <a:cubicBezTo>
                    <a:pt x="3598" y="26809"/>
                    <a:pt x="8805" y="34196"/>
                    <a:pt x="14476" y="34196"/>
                  </a:cubicBezTo>
                  <a:cubicBezTo>
                    <a:pt x="15509" y="34196"/>
                    <a:pt x="16558" y="33951"/>
                    <a:pt x="17594" y="33407"/>
                  </a:cubicBezTo>
                  <a:cubicBezTo>
                    <a:pt x="24314" y="29876"/>
                    <a:pt x="47898" y="16357"/>
                    <a:pt x="49814" y="10890"/>
                  </a:cubicBezTo>
                  <a:cubicBezTo>
                    <a:pt x="52151" y="4227"/>
                    <a:pt x="38333" y="1"/>
                    <a:pt x="38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7"/>
            <p:cNvSpPr/>
            <p:nvPr/>
          </p:nvSpPr>
          <p:spPr>
            <a:xfrm>
              <a:off x="-2844242" y="3234751"/>
              <a:ext cx="1962182" cy="969206"/>
            </a:xfrm>
            <a:custGeom>
              <a:avLst/>
              <a:gdLst/>
              <a:ahLst/>
              <a:cxnLst/>
              <a:rect l="l" t="t" r="r" b="b"/>
              <a:pathLst>
                <a:path w="49196" h="24300" extrusionOk="0">
                  <a:moveTo>
                    <a:pt x="27250" y="1"/>
                  </a:moveTo>
                  <a:cubicBezTo>
                    <a:pt x="27250" y="1"/>
                    <a:pt x="6010" y="4544"/>
                    <a:pt x="3006" y="6539"/>
                  </a:cubicBezTo>
                  <a:cubicBezTo>
                    <a:pt x="0" y="8533"/>
                    <a:pt x="7071" y="14266"/>
                    <a:pt x="6540" y="18910"/>
                  </a:cubicBezTo>
                  <a:cubicBezTo>
                    <a:pt x="6137" y="22437"/>
                    <a:pt x="7270" y="24299"/>
                    <a:pt x="9763" y="24299"/>
                  </a:cubicBezTo>
                  <a:cubicBezTo>
                    <a:pt x="10553" y="24299"/>
                    <a:pt x="11480" y="24112"/>
                    <a:pt x="12538" y="23732"/>
                  </a:cubicBezTo>
                  <a:cubicBezTo>
                    <a:pt x="16935" y="22152"/>
                    <a:pt x="49196" y="1366"/>
                    <a:pt x="27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7"/>
            <p:cNvSpPr/>
            <p:nvPr/>
          </p:nvSpPr>
          <p:spPr>
            <a:xfrm>
              <a:off x="-2344204" y="4107794"/>
              <a:ext cx="730773" cy="1169588"/>
            </a:xfrm>
            <a:custGeom>
              <a:avLst/>
              <a:gdLst/>
              <a:ahLst/>
              <a:cxnLst/>
              <a:rect l="l" t="t" r="r" b="b"/>
              <a:pathLst>
                <a:path w="18322" h="29324" extrusionOk="0">
                  <a:moveTo>
                    <a:pt x="14132" y="0"/>
                  </a:moveTo>
                  <a:lnTo>
                    <a:pt x="1" y="25919"/>
                  </a:lnTo>
                  <a:lnTo>
                    <a:pt x="995" y="29324"/>
                  </a:lnTo>
                  <a:lnTo>
                    <a:pt x="4857" y="23958"/>
                  </a:lnTo>
                  <a:lnTo>
                    <a:pt x="18322" y="3256"/>
                  </a:lnTo>
                  <a:lnTo>
                    <a:pt x="14132" y="0"/>
                  </a:lnTo>
                  <a:close/>
                </a:path>
              </a:pathLst>
            </a:custGeom>
            <a:solidFill>
              <a:srgbClr val="F5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7"/>
            <p:cNvSpPr/>
            <p:nvPr/>
          </p:nvSpPr>
          <p:spPr>
            <a:xfrm>
              <a:off x="-2064291" y="4284245"/>
              <a:ext cx="717930" cy="1173018"/>
            </a:xfrm>
            <a:custGeom>
              <a:avLst/>
              <a:gdLst/>
              <a:ahLst/>
              <a:cxnLst/>
              <a:rect l="l" t="t" r="r" b="b"/>
              <a:pathLst>
                <a:path w="18000" h="29410" extrusionOk="0">
                  <a:moveTo>
                    <a:pt x="13809" y="1"/>
                  </a:moveTo>
                  <a:lnTo>
                    <a:pt x="1" y="26656"/>
                  </a:lnTo>
                  <a:lnTo>
                    <a:pt x="1207" y="29409"/>
                  </a:lnTo>
                  <a:lnTo>
                    <a:pt x="4535" y="23958"/>
                  </a:lnTo>
                  <a:lnTo>
                    <a:pt x="17999" y="3257"/>
                  </a:lnTo>
                  <a:lnTo>
                    <a:pt x="13809" y="1"/>
                  </a:lnTo>
                  <a:close/>
                </a:path>
              </a:pathLst>
            </a:custGeom>
            <a:solidFill>
              <a:srgbClr val="F5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7"/>
            <p:cNvSpPr/>
            <p:nvPr/>
          </p:nvSpPr>
          <p:spPr>
            <a:xfrm>
              <a:off x="-2132016" y="4822015"/>
              <a:ext cx="420268" cy="910694"/>
            </a:xfrm>
            <a:custGeom>
              <a:avLst/>
              <a:gdLst/>
              <a:ahLst/>
              <a:cxnLst/>
              <a:rect l="l" t="t" r="r" b="b"/>
              <a:pathLst>
                <a:path w="10537" h="22833" extrusionOk="0">
                  <a:moveTo>
                    <a:pt x="7454" y="1"/>
                  </a:moveTo>
                  <a:lnTo>
                    <a:pt x="1" y="15502"/>
                  </a:lnTo>
                  <a:cubicBezTo>
                    <a:pt x="1" y="15502"/>
                    <a:pt x="2230" y="22832"/>
                    <a:pt x="3291" y="22832"/>
                  </a:cubicBezTo>
                  <a:cubicBezTo>
                    <a:pt x="3310" y="22832"/>
                    <a:pt x="3328" y="22830"/>
                    <a:pt x="3346" y="22826"/>
                  </a:cubicBezTo>
                  <a:cubicBezTo>
                    <a:pt x="4383" y="22562"/>
                    <a:pt x="3346" y="16933"/>
                    <a:pt x="3346" y="16933"/>
                  </a:cubicBezTo>
                  <a:lnTo>
                    <a:pt x="10537" y="5014"/>
                  </a:lnTo>
                  <a:lnTo>
                    <a:pt x="74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7"/>
            <p:cNvSpPr/>
            <p:nvPr/>
          </p:nvSpPr>
          <p:spPr>
            <a:xfrm>
              <a:off x="-2446629" y="4695699"/>
              <a:ext cx="420308" cy="910654"/>
            </a:xfrm>
            <a:custGeom>
              <a:avLst/>
              <a:gdLst/>
              <a:ahLst/>
              <a:cxnLst/>
              <a:rect l="l" t="t" r="r" b="b"/>
              <a:pathLst>
                <a:path w="10538" h="22832" extrusionOk="0">
                  <a:moveTo>
                    <a:pt x="7455" y="1"/>
                  </a:moveTo>
                  <a:lnTo>
                    <a:pt x="0" y="15503"/>
                  </a:lnTo>
                  <a:cubicBezTo>
                    <a:pt x="0" y="15503"/>
                    <a:pt x="2232" y="22832"/>
                    <a:pt x="3292" y="22832"/>
                  </a:cubicBezTo>
                  <a:cubicBezTo>
                    <a:pt x="3311" y="22832"/>
                    <a:pt x="3329" y="22829"/>
                    <a:pt x="3346" y="22825"/>
                  </a:cubicBezTo>
                  <a:cubicBezTo>
                    <a:pt x="4383" y="22561"/>
                    <a:pt x="3346" y="16934"/>
                    <a:pt x="3346" y="16934"/>
                  </a:cubicBezTo>
                  <a:lnTo>
                    <a:pt x="10537" y="5014"/>
                  </a:lnTo>
                  <a:lnTo>
                    <a:pt x="74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7"/>
            <p:cNvSpPr/>
            <p:nvPr/>
          </p:nvSpPr>
          <p:spPr>
            <a:xfrm>
              <a:off x="-1418673" y="2845872"/>
              <a:ext cx="241145" cy="398571"/>
            </a:xfrm>
            <a:custGeom>
              <a:avLst/>
              <a:gdLst/>
              <a:ahLst/>
              <a:cxnLst/>
              <a:rect l="l" t="t" r="r" b="b"/>
              <a:pathLst>
                <a:path w="6046" h="9993" extrusionOk="0">
                  <a:moveTo>
                    <a:pt x="1844" y="1"/>
                  </a:moveTo>
                  <a:lnTo>
                    <a:pt x="1" y="9992"/>
                  </a:lnTo>
                  <a:lnTo>
                    <a:pt x="4092" y="9992"/>
                  </a:lnTo>
                  <a:lnTo>
                    <a:pt x="6046" y="922"/>
                  </a:lnTo>
                  <a:lnTo>
                    <a:pt x="1844" y="1"/>
                  </a:lnTo>
                  <a:close/>
                </a:path>
              </a:pathLst>
            </a:custGeom>
            <a:solidFill>
              <a:srgbClr val="F5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7"/>
            <p:cNvSpPr/>
            <p:nvPr/>
          </p:nvSpPr>
          <p:spPr>
            <a:xfrm>
              <a:off x="-1864627" y="1810737"/>
              <a:ext cx="1390311" cy="1177166"/>
            </a:xfrm>
            <a:custGeom>
              <a:avLst/>
              <a:gdLst/>
              <a:ahLst/>
              <a:cxnLst/>
              <a:rect l="l" t="t" r="r" b="b"/>
              <a:pathLst>
                <a:path w="34858" h="29514" extrusionOk="0">
                  <a:moveTo>
                    <a:pt x="16483" y="1"/>
                  </a:moveTo>
                  <a:cubicBezTo>
                    <a:pt x="8614" y="1"/>
                    <a:pt x="215" y="10346"/>
                    <a:pt x="103" y="18815"/>
                  </a:cubicBezTo>
                  <a:cubicBezTo>
                    <a:pt x="1" y="26533"/>
                    <a:pt x="6353" y="29513"/>
                    <a:pt x="13381" y="29513"/>
                  </a:cubicBezTo>
                  <a:cubicBezTo>
                    <a:pt x="17662" y="29513"/>
                    <a:pt x="22194" y="28408"/>
                    <a:pt x="25672" y="26593"/>
                  </a:cubicBezTo>
                  <a:cubicBezTo>
                    <a:pt x="34858" y="21802"/>
                    <a:pt x="26254" y="7999"/>
                    <a:pt x="26254" y="7999"/>
                  </a:cubicBezTo>
                  <a:cubicBezTo>
                    <a:pt x="23710" y="2253"/>
                    <a:pt x="20154" y="1"/>
                    <a:pt x="16483" y="1"/>
                  </a:cubicBezTo>
                  <a:close/>
                </a:path>
              </a:pathLst>
            </a:custGeom>
            <a:solidFill>
              <a:srgbClr val="F5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7"/>
            <p:cNvSpPr/>
            <p:nvPr/>
          </p:nvSpPr>
          <p:spPr>
            <a:xfrm>
              <a:off x="-1093012" y="2094240"/>
              <a:ext cx="905669" cy="1372283"/>
            </a:xfrm>
            <a:custGeom>
              <a:avLst/>
              <a:gdLst/>
              <a:ahLst/>
              <a:cxnLst/>
              <a:rect l="l" t="t" r="r" b="b"/>
              <a:pathLst>
                <a:path w="22707" h="34406" extrusionOk="0">
                  <a:moveTo>
                    <a:pt x="14591" y="0"/>
                  </a:moveTo>
                  <a:cubicBezTo>
                    <a:pt x="16261" y="28007"/>
                    <a:pt x="1" y="28681"/>
                    <a:pt x="1" y="28681"/>
                  </a:cubicBezTo>
                  <a:lnTo>
                    <a:pt x="1" y="34406"/>
                  </a:lnTo>
                  <a:cubicBezTo>
                    <a:pt x="22706" y="27614"/>
                    <a:pt x="19461" y="1615"/>
                    <a:pt x="19461" y="1615"/>
                  </a:cubicBezTo>
                  <a:lnTo>
                    <a:pt x="145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7"/>
            <p:cNvSpPr/>
            <p:nvPr/>
          </p:nvSpPr>
          <p:spPr>
            <a:xfrm>
              <a:off x="-2587064" y="3089291"/>
              <a:ext cx="1005581" cy="812537"/>
            </a:xfrm>
            <a:custGeom>
              <a:avLst/>
              <a:gdLst/>
              <a:ahLst/>
              <a:cxnLst/>
              <a:rect l="l" t="t" r="r" b="b"/>
              <a:pathLst>
                <a:path w="25212" h="20372" extrusionOk="0">
                  <a:moveTo>
                    <a:pt x="25212" y="0"/>
                  </a:moveTo>
                  <a:cubicBezTo>
                    <a:pt x="25211" y="1"/>
                    <a:pt x="5194" y="7140"/>
                    <a:pt x="1779" y="15179"/>
                  </a:cubicBezTo>
                  <a:cubicBezTo>
                    <a:pt x="1" y="19368"/>
                    <a:pt x="3733" y="20371"/>
                    <a:pt x="7717" y="20371"/>
                  </a:cubicBezTo>
                  <a:cubicBezTo>
                    <a:pt x="11378" y="20371"/>
                    <a:pt x="15250" y="19524"/>
                    <a:pt x="15250" y="19524"/>
                  </a:cubicBezTo>
                  <a:lnTo>
                    <a:pt x="16281" y="16813"/>
                  </a:lnTo>
                  <a:cubicBezTo>
                    <a:pt x="16281" y="16813"/>
                    <a:pt x="4742" y="16713"/>
                    <a:pt x="6223" y="14982"/>
                  </a:cubicBezTo>
                  <a:cubicBezTo>
                    <a:pt x="11492" y="8821"/>
                    <a:pt x="24191" y="5800"/>
                    <a:pt x="24191" y="5800"/>
                  </a:cubicBezTo>
                  <a:lnTo>
                    <a:pt x="252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7"/>
            <p:cNvSpPr/>
            <p:nvPr/>
          </p:nvSpPr>
          <p:spPr>
            <a:xfrm>
              <a:off x="-1978818" y="3089291"/>
              <a:ext cx="954328" cy="1370209"/>
            </a:xfrm>
            <a:custGeom>
              <a:avLst/>
              <a:gdLst/>
              <a:ahLst/>
              <a:cxnLst/>
              <a:rect l="l" t="t" r="r" b="b"/>
              <a:pathLst>
                <a:path w="23927" h="34354" extrusionOk="0">
                  <a:moveTo>
                    <a:pt x="9962" y="0"/>
                  </a:moveTo>
                  <a:cubicBezTo>
                    <a:pt x="7994" y="1380"/>
                    <a:pt x="0" y="30797"/>
                    <a:pt x="0" y="30797"/>
                  </a:cubicBezTo>
                  <a:lnTo>
                    <a:pt x="17333" y="34354"/>
                  </a:lnTo>
                  <a:cubicBezTo>
                    <a:pt x="17333" y="34354"/>
                    <a:pt x="23926" y="5820"/>
                    <a:pt x="22210" y="3733"/>
                  </a:cubicBezTo>
                  <a:cubicBezTo>
                    <a:pt x="20493" y="1645"/>
                    <a:pt x="9962" y="0"/>
                    <a:pt x="9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7"/>
            <p:cNvSpPr/>
            <p:nvPr/>
          </p:nvSpPr>
          <p:spPr>
            <a:xfrm>
              <a:off x="-2280029" y="3837972"/>
              <a:ext cx="1102501" cy="828451"/>
            </a:xfrm>
            <a:custGeom>
              <a:avLst/>
              <a:gdLst/>
              <a:ahLst/>
              <a:cxnLst/>
              <a:rect l="l" t="t" r="r" b="b"/>
              <a:pathLst>
                <a:path w="27642" h="20771" extrusionOk="0">
                  <a:moveTo>
                    <a:pt x="10953" y="0"/>
                  </a:moveTo>
                  <a:lnTo>
                    <a:pt x="0" y="5967"/>
                  </a:lnTo>
                  <a:cubicBezTo>
                    <a:pt x="2170" y="17211"/>
                    <a:pt x="27027" y="20770"/>
                    <a:pt x="27027" y="20770"/>
                  </a:cubicBezTo>
                  <a:lnTo>
                    <a:pt x="27642" y="4446"/>
                  </a:lnTo>
                  <a:lnTo>
                    <a:pt x="109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7"/>
            <p:cNvSpPr/>
            <p:nvPr/>
          </p:nvSpPr>
          <p:spPr>
            <a:xfrm>
              <a:off x="-2153873" y="2456236"/>
              <a:ext cx="346481" cy="298220"/>
            </a:xfrm>
            <a:custGeom>
              <a:avLst/>
              <a:gdLst/>
              <a:ahLst/>
              <a:cxnLst/>
              <a:rect l="l" t="t" r="r" b="b"/>
              <a:pathLst>
                <a:path w="8687" h="7477" extrusionOk="0">
                  <a:moveTo>
                    <a:pt x="2959" y="1"/>
                  </a:moveTo>
                  <a:cubicBezTo>
                    <a:pt x="2410" y="1"/>
                    <a:pt x="1904" y="234"/>
                    <a:pt x="1501" y="822"/>
                  </a:cubicBezTo>
                  <a:cubicBezTo>
                    <a:pt x="1" y="3010"/>
                    <a:pt x="1568" y="7476"/>
                    <a:pt x="5082" y="7476"/>
                  </a:cubicBezTo>
                  <a:cubicBezTo>
                    <a:pt x="6123" y="7476"/>
                    <a:pt x="7334" y="7085"/>
                    <a:pt x="8687" y="6127"/>
                  </a:cubicBezTo>
                  <a:lnTo>
                    <a:pt x="7790" y="3412"/>
                  </a:lnTo>
                  <a:cubicBezTo>
                    <a:pt x="7790" y="3412"/>
                    <a:pt x="5059" y="1"/>
                    <a:pt x="2959" y="1"/>
                  </a:cubicBezTo>
                  <a:close/>
                </a:path>
              </a:pathLst>
            </a:custGeom>
            <a:solidFill>
              <a:srgbClr val="F5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7"/>
            <p:cNvSpPr/>
            <p:nvPr/>
          </p:nvSpPr>
          <p:spPr>
            <a:xfrm>
              <a:off x="-2085630" y="1739343"/>
              <a:ext cx="1388596" cy="917116"/>
            </a:xfrm>
            <a:custGeom>
              <a:avLst/>
              <a:gdLst/>
              <a:ahLst/>
              <a:cxnLst/>
              <a:rect l="l" t="t" r="r" b="b"/>
              <a:pathLst>
                <a:path w="34815" h="22994" extrusionOk="0">
                  <a:moveTo>
                    <a:pt x="18456" y="1"/>
                  </a:moveTo>
                  <a:cubicBezTo>
                    <a:pt x="13449" y="1"/>
                    <a:pt x="8551" y="1742"/>
                    <a:pt x="6079" y="4854"/>
                  </a:cubicBezTo>
                  <a:cubicBezTo>
                    <a:pt x="1" y="12504"/>
                    <a:pt x="5643" y="20276"/>
                    <a:pt x="5643" y="20276"/>
                  </a:cubicBezTo>
                  <a:cubicBezTo>
                    <a:pt x="9295" y="22256"/>
                    <a:pt x="12209" y="22993"/>
                    <a:pt x="14525" y="22993"/>
                  </a:cubicBezTo>
                  <a:cubicBezTo>
                    <a:pt x="21302" y="22993"/>
                    <a:pt x="22955" y="16678"/>
                    <a:pt x="22955" y="16678"/>
                  </a:cubicBezTo>
                  <a:cubicBezTo>
                    <a:pt x="25795" y="18113"/>
                    <a:pt x="27908" y="18668"/>
                    <a:pt x="29478" y="18668"/>
                  </a:cubicBezTo>
                  <a:cubicBezTo>
                    <a:pt x="34815" y="18668"/>
                    <a:pt x="33871" y="12257"/>
                    <a:pt x="33871" y="12257"/>
                  </a:cubicBezTo>
                  <a:cubicBezTo>
                    <a:pt x="33288" y="3703"/>
                    <a:pt x="25756" y="1"/>
                    <a:pt x="18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7"/>
            <p:cNvSpPr/>
            <p:nvPr/>
          </p:nvSpPr>
          <p:spPr>
            <a:xfrm>
              <a:off x="-2156505" y="1739343"/>
              <a:ext cx="543074" cy="808748"/>
            </a:xfrm>
            <a:custGeom>
              <a:avLst/>
              <a:gdLst/>
              <a:ahLst/>
              <a:cxnLst/>
              <a:rect l="l" t="t" r="r" b="b"/>
              <a:pathLst>
                <a:path w="13616" h="20277" extrusionOk="0">
                  <a:moveTo>
                    <a:pt x="4455" y="0"/>
                  </a:moveTo>
                  <a:cubicBezTo>
                    <a:pt x="1" y="8638"/>
                    <a:pt x="7421" y="20276"/>
                    <a:pt x="7421" y="20276"/>
                  </a:cubicBezTo>
                  <a:lnTo>
                    <a:pt x="13616" y="17974"/>
                  </a:lnTo>
                  <a:lnTo>
                    <a:pt x="44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7"/>
            <p:cNvSpPr/>
            <p:nvPr/>
          </p:nvSpPr>
          <p:spPr>
            <a:xfrm>
              <a:off x="-1212308" y="1548932"/>
              <a:ext cx="510089" cy="731611"/>
            </a:xfrm>
            <a:custGeom>
              <a:avLst/>
              <a:gdLst/>
              <a:ahLst/>
              <a:cxnLst/>
              <a:rect l="l" t="t" r="r" b="b"/>
              <a:pathLst>
                <a:path w="12789" h="18343" extrusionOk="0">
                  <a:moveTo>
                    <a:pt x="0" y="0"/>
                  </a:moveTo>
                  <a:lnTo>
                    <a:pt x="5066" y="15489"/>
                  </a:lnTo>
                  <a:lnTo>
                    <a:pt x="11799" y="18343"/>
                  </a:lnTo>
                  <a:cubicBezTo>
                    <a:pt x="11799" y="18343"/>
                    <a:pt x="12789" y="656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7"/>
            <p:cNvSpPr/>
            <p:nvPr/>
          </p:nvSpPr>
          <p:spPr>
            <a:xfrm>
              <a:off x="-1665960" y="2248435"/>
              <a:ext cx="306835" cy="301730"/>
            </a:xfrm>
            <a:custGeom>
              <a:avLst/>
              <a:gdLst/>
              <a:ahLst/>
              <a:cxnLst/>
              <a:rect l="l" t="t" r="r" b="b"/>
              <a:pathLst>
                <a:path w="7693" h="7565" extrusionOk="0">
                  <a:moveTo>
                    <a:pt x="3847" y="1"/>
                  </a:moveTo>
                  <a:cubicBezTo>
                    <a:pt x="1724" y="1"/>
                    <a:pt x="1" y="1692"/>
                    <a:pt x="1" y="3782"/>
                  </a:cubicBezTo>
                  <a:cubicBezTo>
                    <a:pt x="1" y="5873"/>
                    <a:pt x="1723" y="7564"/>
                    <a:pt x="3847" y="7564"/>
                  </a:cubicBezTo>
                  <a:cubicBezTo>
                    <a:pt x="5971" y="7564"/>
                    <a:pt x="7693" y="5872"/>
                    <a:pt x="7693" y="3782"/>
                  </a:cubicBezTo>
                  <a:cubicBezTo>
                    <a:pt x="7693" y="1693"/>
                    <a:pt x="5971" y="1"/>
                    <a:pt x="3847" y="1"/>
                  </a:cubicBezTo>
                  <a:close/>
                </a:path>
              </a:pathLst>
            </a:custGeom>
            <a:solidFill>
              <a:srgbClr val="F4E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7"/>
            <p:cNvSpPr/>
            <p:nvPr/>
          </p:nvSpPr>
          <p:spPr>
            <a:xfrm>
              <a:off x="-1128749" y="2097550"/>
              <a:ext cx="306835" cy="301770"/>
            </a:xfrm>
            <a:custGeom>
              <a:avLst/>
              <a:gdLst/>
              <a:ahLst/>
              <a:cxnLst/>
              <a:rect l="l" t="t" r="r" b="b"/>
              <a:pathLst>
                <a:path w="7693" h="7566" extrusionOk="0">
                  <a:moveTo>
                    <a:pt x="3848" y="1"/>
                  </a:moveTo>
                  <a:cubicBezTo>
                    <a:pt x="1725" y="1"/>
                    <a:pt x="1" y="1694"/>
                    <a:pt x="1" y="3784"/>
                  </a:cubicBezTo>
                  <a:cubicBezTo>
                    <a:pt x="1" y="5873"/>
                    <a:pt x="1724" y="7565"/>
                    <a:pt x="3848" y="7565"/>
                  </a:cubicBezTo>
                  <a:cubicBezTo>
                    <a:pt x="5972" y="7565"/>
                    <a:pt x="7693" y="5872"/>
                    <a:pt x="7693" y="3784"/>
                  </a:cubicBezTo>
                  <a:cubicBezTo>
                    <a:pt x="7693" y="1694"/>
                    <a:pt x="5970" y="1"/>
                    <a:pt x="3848" y="1"/>
                  </a:cubicBezTo>
                  <a:close/>
                </a:path>
              </a:pathLst>
            </a:custGeom>
            <a:solidFill>
              <a:srgbClr val="F4E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7"/>
            <p:cNvSpPr/>
            <p:nvPr/>
          </p:nvSpPr>
          <p:spPr>
            <a:xfrm>
              <a:off x="-1903634" y="3774355"/>
              <a:ext cx="726106" cy="333439"/>
            </a:xfrm>
            <a:custGeom>
              <a:avLst/>
              <a:gdLst/>
              <a:ahLst/>
              <a:cxnLst/>
              <a:rect l="l" t="t" r="r" b="b"/>
              <a:pathLst>
                <a:path w="18205" h="8360" extrusionOk="0">
                  <a:moveTo>
                    <a:pt x="1983" y="1"/>
                  </a:moveTo>
                  <a:lnTo>
                    <a:pt x="0" y="2420"/>
                  </a:lnTo>
                  <a:lnTo>
                    <a:pt x="18205" y="8360"/>
                  </a:lnTo>
                  <a:lnTo>
                    <a:pt x="18205" y="4306"/>
                  </a:lnTo>
                  <a:lnTo>
                    <a:pt x="19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7"/>
            <p:cNvSpPr/>
            <p:nvPr/>
          </p:nvSpPr>
          <p:spPr>
            <a:xfrm>
              <a:off x="-1680159" y="3087097"/>
              <a:ext cx="671703" cy="181995"/>
            </a:xfrm>
            <a:custGeom>
              <a:avLst/>
              <a:gdLst/>
              <a:ahLst/>
              <a:cxnLst/>
              <a:rect l="l" t="t" r="r" b="b"/>
              <a:pathLst>
                <a:path w="16841" h="4563" extrusionOk="0">
                  <a:moveTo>
                    <a:pt x="4067" y="1"/>
                  </a:moveTo>
                  <a:cubicBezTo>
                    <a:pt x="2606" y="1"/>
                    <a:pt x="1209" y="210"/>
                    <a:pt x="0" y="733"/>
                  </a:cubicBezTo>
                  <a:cubicBezTo>
                    <a:pt x="0" y="733"/>
                    <a:pt x="2233" y="2787"/>
                    <a:pt x="5289" y="2787"/>
                  </a:cubicBezTo>
                  <a:cubicBezTo>
                    <a:pt x="6534" y="2787"/>
                    <a:pt x="7916" y="2446"/>
                    <a:pt x="9339" y="1486"/>
                  </a:cubicBezTo>
                  <a:cubicBezTo>
                    <a:pt x="9339" y="1486"/>
                    <a:pt x="10869" y="4563"/>
                    <a:pt x="13687" y="4563"/>
                  </a:cubicBezTo>
                  <a:cubicBezTo>
                    <a:pt x="14604" y="4563"/>
                    <a:pt x="15658" y="4236"/>
                    <a:pt x="16841" y="3371"/>
                  </a:cubicBezTo>
                  <a:cubicBezTo>
                    <a:pt x="16841" y="3371"/>
                    <a:pt x="9933" y="1"/>
                    <a:pt x="4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7"/>
            <p:cNvSpPr/>
            <p:nvPr/>
          </p:nvSpPr>
          <p:spPr>
            <a:xfrm>
              <a:off x="-2344204" y="3692312"/>
              <a:ext cx="591973" cy="252273"/>
            </a:xfrm>
            <a:custGeom>
              <a:avLst/>
              <a:gdLst/>
              <a:ahLst/>
              <a:cxnLst/>
              <a:rect l="l" t="t" r="r" b="b"/>
              <a:pathLst>
                <a:path w="14842" h="6325" extrusionOk="0">
                  <a:moveTo>
                    <a:pt x="5986" y="1"/>
                  </a:moveTo>
                  <a:cubicBezTo>
                    <a:pt x="5388" y="1"/>
                    <a:pt x="4752" y="35"/>
                    <a:pt x="4074" y="109"/>
                  </a:cubicBezTo>
                  <a:lnTo>
                    <a:pt x="1" y="6239"/>
                  </a:lnTo>
                  <a:lnTo>
                    <a:pt x="9742" y="5188"/>
                  </a:lnTo>
                  <a:lnTo>
                    <a:pt x="9742" y="5188"/>
                  </a:lnTo>
                  <a:cubicBezTo>
                    <a:pt x="9742" y="5188"/>
                    <a:pt x="9334" y="6324"/>
                    <a:pt x="11146" y="6324"/>
                  </a:cubicBezTo>
                  <a:cubicBezTo>
                    <a:pt x="11419" y="6324"/>
                    <a:pt x="11743" y="6298"/>
                    <a:pt x="12126" y="6239"/>
                  </a:cubicBezTo>
                  <a:cubicBezTo>
                    <a:pt x="14841" y="5817"/>
                    <a:pt x="13737" y="1"/>
                    <a:pt x="5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7"/>
            <p:cNvSpPr/>
            <p:nvPr/>
          </p:nvSpPr>
          <p:spPr>
            <a:xfrm>
              <a:off x="-759533" y="1855328"/>
              <a:ext cx="496728" cy="801170"/>
            </a:xfrm>
            <a:custGeom>
              <a:avLst/>
              <a:gdLst/>
              <a:ahLst/>
              <a:cxnLst/>
              <a:rect l="l" t="t" r="r" b="b"/>
              <a:pathLst>
                <a:path w="12454" h="20087" extrusionOk="0">
                  <a:moveTo>
                    <a:pt x="6377" y="0"/>
                  </a:moveTo>
                  <a:cubicBezTo>
                    <a:pt x="6329" y="0"/>
                    <a:pt x="6280" y="2"/>
                    <a:pt x="6230" y="4"/>
                  </a:cubicBezTo>
                  <a:cubicBezTo>
                    <a:pt x="0" y="300"/>
                    <a:pt x="6230" y="5990"/>
                    <a:pt x="6230" y="5990"/>
                  </a:cubicBezTo>
                  <a:lnTo>
                    <a:pt x="3849" y="20086"/>
                  </a:lnTo>
                  <a:lnTo>
                    <a:pt x="11986" y="18202"/>
                  </a:lnTo>
                  <a:cubicBezTo>
                    <a:pt x="11986" y="18202"/>
                    <a:pt x="12454" y="0"/>
                    <a:pt x="63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7"/>
            <p:cNvSpPr/>
            <p:nvPr/>
          </p:nvSpPr>
          <p:spPr>
            <a:xfrm>
              <a:off x="-1636086" y="1809142"/>
              <a:ext cx="370013" cy="288448"/>
            </a:xfrm>
            <a:custGeom>
              <a:avLst/>
              <a:gdLst/>
              <a:ahLst/>
              <a:cxnLst/>
              <a:rect l="l" t="t" r="r" b="b"/>
              <a:pathLst>
                <a:path w="9277" h="7232" extrusionOk="0">
                  <a:moveTo>
                    <a:pt x="7080" y="1"/>
                  </a:moveTo>
                  <a:cubicBezTo>
                    <a:pt x="5782" y="1"/>
                    <a:pt x="6068" y="3584"/>
                    <a:pt x="6068" y="3584"/>
                  </a:cubicBezTo>
                  <a:cubicBezTo>
                    <a:pt x="6068" y="3584"/>
                    <a:pt x="4361" y="2390"/>
                    <a:pt x="2889" y="2390"/>
                  </a:cubicBezTo>
                  <a:cubicBezTo>
                    <a:pt x="2305" y="2390"/>
                    <a:pt x="1757" y="2578"/>
                    <a:pt x="1369" y="3104"/>
                  </a:cubicBezTo>
                  <a:cubicBezTo>
                    <a:pt x="1" y="4955"/>
                    <a:pt x="9276" y="7232"/>
                    <a:pt x="9276" y="7232"/>
                  </a:cubicBezTo>
                  <a:cubicBezTo>
                    <a:pt x="9276" y="7232"/>
                    <a:pt x="8905" y="513"/>
                    <a:pt x="7326" y="39"/>
                  </a:cubicBezTo>
                  <a:cubicBezTo>
                    <a:pt x="7238" y="13"/>
                    <a:pt x="7157" y="1"/>
                    <a:pt x="70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7"/>
            <p:cNvSpPr/>
            <p:nvPr/>
          </p:nvSpPr>
          <p:spPr>
            <a:xfrm>
              <a:off x="-1736915" y="3338452"/>
              <a:ext cx="640194" cy="445196"/>
            </a:xfrm>
            <a:custGeom>
              <a:avLst/>
              <a:gdLst/>
              <a:ahLst/>
              <a:cxnLst/>
              <a:rect l="l" t="t" r="r" b="b"/>
              <a:pathLst>
                <a:path w="16051" h="11162" extrusionOk="0">
                  <a:moveTo>
                    <a:pt x="1218" y="0"/>
                  </a:moveTo>
                  <a:lnTo>
                    <a:pt x="1" y="3725"/>
                  </a:lnTo>
                  <a:lnTo>
                    <a:pt x="5938" y="11161"/>
                  </a:lnTo>
                  <a:lnTo>
                    <a:pt x="15607" y="6582"/>
                  </a:lnTo>
                  <a:lnTo>
                    <a:pt x="16051" y="3585"/>
                  </a:lnTo>
                  <a:lnTo>
                    <a:pt x="6381" y="8489"/>
                  </a:lnTo>
                  <a:lnTo>
                    <a:pt x="12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7"/>
            <p:cNvSpPr/>
            <p:nvPr/>
          </p:nvSpPr>
          <p:spPr>
            <a:xfrm>
              <a:off x="-1903634" y="3166588"/>
              <a:ext cx="174856" cy="229099"/>
            </a:xfrm>
            <a:custGeom>
              <a:avLst/>
              <a:gdLst/>
              <a:ahLst/>
              <a:cxnLst/>
              <a:rect l="l" t="t" r="r" b="b"/>
              <a:pathLst>
                <a:path w="4384" h="5744" extrusionOk="0">
                  <a:moveTo>
                    <a:pt x="3244" y="1"/>
                  </a:moveTo>
                  <a:lnTo>
                    <a:pt x="0" y="1472"/>
                  </a:lnTo>
                  <a:lnTo>
                    <a:pt x="1080" y="5744"/>
                  </a:lnTo>
                  <a:lnTo>
                    <a:pt x="4384" y="4614"/>
                  </a:lnTo>
                  <a:lnTo>
                    <a:pt x="32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7"/>
            <p:cNvSpPr/>
            <p:nvPr/>
          </p:nvSpPr>
          <p:spPr>
            <a:xfrm>
              <a:off x="-976667" y="3166588"/>
              <a:ext cx="154754" cy="258215"/>
            </a:xfrm>
            <a:custGeom>
              <a:avLst/>
              <a:gdLst/>
              <a:ahLst/>
              <a:cxnLst/>
              <a:rect l="l" t="t" r="r" b="b"/>
              <a:pathLst>
                <a:path w="3880" h="6474" extrusionOk="0">
                  <a:moveTo>
                    <a:pt x="2317" y="1"/>
                  </a:moveTo>
                  <a:lnTo>
                    <a:pt x="1" y="1110"/>
                  </a:lnTo>
                  <a:lnTo>
                    <a:pt x="34" y="6473"/>
                  </a:lnTo>
                  <a:lnTo>
                    <a:pt x="3880" y="4876"/>
                  </a:lnTo>
                  <a:lnTo>
                    <a:pt x="23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7"/>
            <p:cNvSpPr/>
            <p:nvPr/>
          </p:nvSpPr>
          <p:spPr>
            <a:xfrm>
              <a:off x="-1540561" y="3131050"/>
              <a:ext cx="232928" cy="207442"/>
            </a:xfrm>
            <a:custGeom>
              <a:avLst/>
              <a:gdLst/>
              <a:ahLst/>
              <a:cxnLst/>
              <a:rect l="l" t="t" r="r" b="b"/>
              <a:pathLst>
                <a:path w="5840" h="5201" extrusionOk="0">
                  <a:moveTo>
                    <a:pt x="4594" y="0"/>
                  </a:moveTo>
                  <a:cubicBezTo>
                    <a:pt x="3451" y="0"/>
                    <a:pt x="1685" y="866"/>
                    <a:pt x="0" y="5200"/>
                  </a:cubicBezTo>
                  <a:cubicBezTo>
                    <a:pt x="0" y="5200"/>
                    <a:pt x="4" y="5200"/>
                    <a:pt x="11" y="5200"/>
                  </a:cubicBezTo>
                  <a:cubicBezTo>
                    <a:pt x="283" y="5200"/>
                    <a:pt x="5425" y="5138"/>
                    <a:pt x="5839" y="384"/>
                  </a:cubicBezTo>
                  <a:cubicBezTo>
                    <a:pt x="5839" y="384"/>
                    <a:pt x="5355" y="0"/>
                    <a:pt x="4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7"/>
            <p:cNvSpPr/>
            <p:nvPr/>
          </p:nvSpPr>
          <p:spPr>
            <a:xfrm>
              <a:off x="-1428524" y="3146326"/>
              <a:ext cx="231891" cy="278477"/>
            </a:xfrm>
            <a:custGeom>
              <a:avLst/>
              <a:gdLst/>
              <a:ahLst/>
              <a:cxnLst/>
              <a:rect l="l" t="t" r="r" b="b"/>
              <a:pathLst>
                <a:path w="5814" h="6982" extrusionOk="0">
                  <a:moveTo>
                    <a:pt x="3030" y="1"/>
                  </a:moveTo>
                  <a:cubicBezTo>
                    <a:pt x="3030" y="1"/>
                    <a:pt x="0" y="3795"/>
                    <a:pt x="4566" y="6981"/>
                  </a:cubicBezTo>
                  <a:cubicBezTo>
                    <a:pt x="4566" y="6981"/>
                    <a:pt x="5813" y="2046"/>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7"/>
            <p:cNvSpPr/>
            <p:nvPr/>
          </p:nvSpPr>
          <p:spPr>
            <a:xfrm>
              <a:off x="-2221278" y="4007722"/>
              <a:ext cx="1024686" cy="559587"/>
            </a:xfrm>
            <a:custGeom>
              <a:avLst/>
              <a:gdLst/>
              <a:ahLst/>
              <a:cxnLst/>
              <a:rect l="l" t="t" r="r" b="b"/>
              <a:pathLst>
                <a:path w="25691" h="14030" extrusionOk="0">
                  <a:moveTo>
                    <a:pt x="1666" y="0"/>
                  </a:moveTo>
                  <a:lnTo>
                    <a:pt x="0" y="909"/>
                  </a:lnTo>
                  <a:cubicBezTo>
                    <a:pt x="8383" y="14030"/>
                    <a:pt x="25690" y="14030"/>
                    <a:pt x="25690" y="14030"/>
                  </a:cubicBezTo>
                  <a:lnTo>
                    <a:pt x="25690" y="11989"/>
                  </a:lnTo>
                  <a:cubicBezTo>
                    <a:pt x="8927" y="11870"/>
                    <a:pt x="1666"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7"/>
            <p:cNvSpPr/>
            <p:nvPr/>
          </p:nvSpPr>
          <p:spPr>
            <a:xfrm rot="-2700405">
              <a:off x="-1526758" y="2352855"/>
              <a:ext cx="135656" cy="135572"/>
            </a:xfrm>
            <a:custGeom>
              <a:avLst/>
              <a:gdLst/>
              <a:ahLst/>
              <a:cxnLst/>
              <a:rect l="l" t="t" r="r" b="b"/>
              <a:pathLst>
                <a:path w="1806" h="1805" extrusionOk="0">
                  <a:moveTo>
                    <a:pt x="903" y="1"/>
                  </a:moveTo>
                  <a:cubicBezTo>
                    <a:pt x="405" y="1"/>
                    <a:pt x="0" y="404"/>
                    <a:pt x="0" y="903"/>
                  </a:cubicBezTo>
                  <a:cubicBezTo>
                    <a:pt x="0" y="1401"/>
                    <a:pt x="405" y="1805"/>
                    <a:pt x="903" y="1805"/>
                  </a:cubicBezTo>
                  <a:cubicBezTo>
                    <a:pt x="1401" y="1805"/>
                    <a:pt x="1806" y="1401"/>
                    <a:pt x="1806" y="903"/>
                  </a:cubicBezTo>
                  <a:cubicBezTo>
                    <a:pt x="1806" y="404"/>
                    <a:pt x="1401"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7"/>
            <p:cNvSpPr/>
            <p:nvPr/>
          </p:nvSpPr>
          <p:spPr>
            <a:xfrm rot="-2700162">
              <a:off x="-994248" y="2223035"/>
              <a:ext cx="135647" cy="135562"/>
            </a:xfrm>
            <a:custGeom>
              <a:avLst/>
              <a:gdLst/>
              <a:ahLst/>
              <a:cxnLst/>
              <a:rect l="l" t="t" r="r" b="b"/>
              <a:pathLst>
                <a:path w="1806" h="1805" extrusionOk="0">
                  <a:moveTo>
                    <a:pt x="903" y="1"/>
                  </a:moveTo>
                  <a:cubicBezTo>
                    <a:pt x="405" y="1"/>
                    <a:pt x="0" y="404"/>
                    <a:pt x="0" y="903"/>
                  </a:cubicBezTo>
                  <a:cubicBezTo>
                    <a:pt x="0" y="1401"/>
                    <a:pt x="405" y="1805"/>
                    <a:pt x="903" y="1805"/>
                  </a:cubicBezTo>
                  <a:cubicBezTo>
                    <a:pt x="1401" y="1805"/>
                    <a:pt x="1806" y="1401"/>
                    <a:pt x="1806" y="903"/>
                  </a:cubicBezTo>
                  <a:cubicBezTo>
                    <a:pt x="1806" y="404"/>
                    <a:pt x="1401"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7"/>
            <p:cNvSpPr/>
            <p:nvPr/>
          </p:nvSpPr>
          <p:spPr>
            <a:xfrm rot="-1526549">
              <a:off x="-1203118" y="2678908"/>
              <a:ext cx="292296" cy="126059"/>
            </a:xfrm>
            <a:custGeom>
              <a:avLst/>
              <a:gdLst/>
              <a:ahLst/>
              <a:cxnLst/>
              <a:rect l="l" t="t" r="r" b="b"/>
              <a:pathLst>
                <a:path w="6040" h="2605" extrusionOk="0">
                  <a:moveTo>
                    <a:pt x="187" y="1"/>
                  </a:moveTo>
                  <a:cubicBezTo>
                    <a:pt x="146" y="1"/>
                    <a:pt x="113" y="10"/>
                    <a:pt x="88" y="29"/>
                  </a:cubicBezTo>
                  <a:cubicBezTo>
                    <a:pt x="1" y="98"/>
                    <a:pt x="10" y="234"/>
                    <a:pt x="38" y="343"/>
                  </a:cubicBezTo>
                  <a:cubicBezTo>
                    <a:pt x="307" y="1383"/>
                    <a:pt x="1397" y="2205"/>
                    <a:pt x="2390" y="2473"/>
                  </a:cubicBezTo>
                  <a:cubicBezTo>
                    <a:pt x="2724" y="2562"/>
                    <a:pt x="3068" y="2605"/>
                    <a:pt x="3412" y="2605"/>
                  </a:cubicBezTo>
                  <a:cubicBezTo>
                    <a:pt x="4241" y="2605"/>
                    <a:pt x="5076" y="2359"/>
                    <a:pt x="5796" y="1940"/>
                  </a:cubicBezTo>
                  <a:cubicBezTo>
                    <a:pt x="5863" y="1901"/>
                    <a:pt x="5932" y="1857"/>
                    <a:pt x="5966" y="1788"/>
                  </a:cubicBezTo>
                  <a:cubicBezTo>
                    <a:pt x="6040" y="1645"/>
                    <a:pt x="5918" y="1466"/>
                    <a:pt x="5766" y="1414"/>
                  </a:cubicBezTo>
                  <a:cubicBezTo>
                    <a:pt x="5711" y="1396"/>
                    <a:pt x="5654" y="1389"/>
                    <a:pt x="5597" y="1389"/>
                  </a:cubicBezTo>
                  <a:cubicBezTo>
                    <a:pt x="5495" y="1389"/>
                    <a:pt x="5391" y="1411"/>
                    <a:pt x="5289" y="1430"/>
                  </a:cubicBezTo>
                  <a:cubicBezTo>
                    <a:pt x="4944" y="1498"/>
                    <a:pt x="4587" y="1531"/>
                    <a:pt x="4228" y="1531"/>
                  </a:cubicBezTo>
                  <a:cubicBezTo>
                    <a:pt x="3523" y="1531"/>
                    <a:pt x="2812" y="1401"/>
                    <a:pt x="2170" y="1140"/>
                  </a:cubicBezTo>
                  <a:cubicBezTo>
                    <a:pt x="1827" y="999"/>
                    <a:pt x="613"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7" name="Google Shape;1447;p67"/>
          <p:cNvSpPr txBox="1">
            <a:spLocks noGrp="1"/>
          </p:cNvSpPr>
          <p:nvPr>
            <p:ph type="sldNum" idx="4294967295"/>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448" name="Google Shape;1448;p67"/>
          <p:cNvSpPr txBox="1">
            <a:spLocks noGrp="1"/>
          </p:cNvSpPr>
          <p:nvPr>
            <p:ph type="ctrTitle" idx="4294967295"/>
          </p:nvPr>
        </p:nvSpPr>
        <p:spPr>
          <a:xfrm rot="-506">
            <a:off x="2068667" y="782736"/>
            <a:ext cx="5560555" cy="766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4800" dirty="0" smtClean="0">
                <a:solidFill>
                  <a:schemeClr val="dk2"/>
                </a:solidFill>
                <a:latin typeface="Comic Sans MS" panose="030F0702030302020204" pitchFamily="66" charset="0"/>
              </a:rPr>
              <a:t>APLICAȚIE</a:t>
            </a:r>
            <a:endParaRPr sz="4800" dirty="0">
              <a:solidFill>
                <a:schemeClr val="dk2"/>
              </a:solidFill>
              <a:latin typeface="Comic Sans MS" panose="030F0702030302020204" pitchFamily="66" charset="0"/>
            </a:endParaRPr>
          </a:p>
        </p:txBody>
      </p:sp>
      <p:grpSp>
        <p:nvGrpSpPr>
          <p:cNvPr id="1449" name="Google Shape;1449;p67"/>
          <p:cNvGrpSpPr/>
          <p:nvPr/>
        </p:nvGrpSpPr>
        <p:grpSpPr>
          <a:xfrm>
            <a:off x="2723613" y="2106650"/>
            <a:ext cx="3744625" cy="1140675"/>
            <a:chOff x="1894250" y="2297150"/>
            <a:chExt cx="3744625" cy="1140675"/>
          </a:xfrm>
        </p:grpSpPr>
        <p:sp>
          <p:nvSpPr>
            <p:cNvPr id="1450" name="Google Shape;1450;p67"/>
            <p:cNvSpPr/>
            <p:nvPr/>
          </p:nvSpPr>
          <p:spPr>
            <a:xfrm>
              <a:off x="1894250" y="2297150"/>
              <a:ext cx="3744625" cy="21425"/>
            </a:xfrm>
            <a:custGeom>
              <a:avLst/>
              <a:gdLst/>
              <a:ahLst/>
              <a:cxnLst/>
              <a:rect l="l" t="t" r="r" b="b"/>
              <a:pathLst>
                <a:path w="149785" h="857" extrusionOk="0">
                  <a:moveTo>
                    <a:pt x="0" y="0"/>
                  </a:moveTo>
                  <a:lnTo>
                    <a:pt x="0" y="857"/>
                  </a:lnTo>
                  <a:lnTo>
                    <a:pt x="149785" y="857"/>
                  </a:lnTo>
                  <a:lnTo>
                    <a:pt x="1497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7"/>
            <p:cNvSpPr/>
            <p:nvPr/>
          </p:nvSpPr>
          <p:spPr>
            <a:xfrm>
              <a:off x="2368175" y="3416375"/>
              <a:ext cx="2795525" cy="21450"/>
            </a:xfrm>
            <a:custGeom>
              <a:avLst/>
              <a:gdLst/>
              <a:ahLst/>
              <a:cxnLst/>
              <a:rect l="l" t="t" r="r" b="b"/>
              <a:pathLst>
                <a:path w="111821" h="858" extrusionOk="0">
                  <a:moveTo>
                    <a:pt x="0" y="1"/>
                  </a:moveTo>
                  <a:lnTo>
                    <a:pt x="0" y="857"/>
                  </a:lnTo>
                  <a:lnTo>
                    <a:pt x="111821" y="857"/>
                  </a:lnTo>
                  <a:lnTo>
                    <a:pt x="1118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7"/>
            <p:cNvSpPr/>
            <p:nvPr/>
          </p:nvSpPr>
          <p:spPr>
            <a:xfrm>
              <a:off x="3557950" y="2444625"/>
              <a:ext cx="417375" cy="417325"/>
            </a:xfrm>
            <a:custGeom>
              <a:avLst/>
              <a:gdLst/>
              <a:ahLst/>
              <a:cxnLst/>
              <a:rect l="l" t="t" r="r" b="b"/>
              <a:pathLst>
                <a:path w="16695" h="16693" extrusionOk="0">
                  <a:moveTo>
                    <a:pt x="8320" y="1"/>
                  </a:moveTo>
                  <a:cubicBezTo>
                    <a:pt x="12958" y="1"/>
                    <a:pt x="16688" y="3731"/>
                    <a:pt x="16688" y="8319"/>
                  </a:cubicBezTo>
                  <a:cubicBezTo>
                    <a:pt x="16694" y="10540"/>
                    <a:pt x="15814" y="12671"/>
                    <a:pt x="14244" y="14242"/>
                  </a:cubicBezTo>
                  <a:cubicBezTo>
                    <a:pt x="12673" y="15812"/>
                    <a:pt x="10541" y="16693"/>
                    <a:pt x="8320" y="16688"/>
                  </a:cubicBezTo>
                  <a:cubicBezTo>
                    <a:pt x="3732" y="16688"/>
                    <a:pt x="1" y="12957"/>
                    <a:pt x="1" y="8319"/>
                  </a:cubicBezTo>
                  <a:cubicBezTo>
                    <a:pt x="1" y="3731"/>
                    <a:pt x="3732" y="1"/>
                    <a:pt x="832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ondrina Solid"/>
                <a:ea typeface="Londrina Solid"/>
                <a:cs typeface="Londrina Solid"/>
                <a:sym typeface="Londrina Solid"/>
              </a:endParaRPr>
            </a:p>
          </p:txBody>
        </p:sp>
        <p:sp>
          <p:nvSpPr>
            <p:cNvPr id="1453" name="Google Shape;1453;p67"/>
            <p:cNvSpPr/>
            <p:nvPr/>
          </p:nvSpPr>
          <p:spPr>
            <a:xfrm>
              <a:off x="3160975" y="2508875"/>
              <a:ext cx="284850" cy="271025"/>
            </a:xfrm>
            <a:custGeom>
              <a:avLst/>
              <a:gdLst/>
              <a:ahLst/>
              <a:cxnLst/>
              <a:rect l="l" t="t" r="r" b="b"/>
              <a:pathLst>
                <a:path w="11394" h="10841" extrusionOk="0">
                  <a:moveTo>
                    <a:pt x="5696" y="1"/>
                  </a:moveTo>
                  <a:lnTo>
                    <a:pt x="7058" y="4186"/>
                  </a:lnTo>
                  <a:lnTo>
                    <a:pt x="11394" y="4135"/>
                  </a:lnTo>
                  <a:lnTo>
                    <a:pt x="7864" y="6707"/>
                  </a:lnTo>
                  <a:lnTo>
                    <a:pt x="9226" y="10840"/>
                  </a:lnTo>
                  <a:lnTo>
                    <a:pt x="5696" y="8269"/>
                  </a:lnTo>
                  <a:lnTo>
                    <a:pt x="2168" y="10840"/>
                  </a:lnTo>
                  <a:lnTo>
                    <a:pt x="3528" y="6707"/>
                  </a:lnTo>
                  <a:lnTo>
                    <a:pt x="0" y="4135"/>
                  </a:lnTo>
                  <a:lnTo>
                    <a:pt x="4386" y="418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7"/>
            <p:cNvSpPr/>
            <p:nvPr/>
          </p:nvSpPr>
          <p:spPr>
            <a:xfrm>
              <a:off x="2785350" y="2508875"/>
              <a:ext cx="284900" cy="271025"/>
            </a:xfrm>
            <a:custGeom>
              <a:avLst/>
              <a:gdLst/>
              <a:ahLst/>
              <a:cxnLst/>
              <a:rect l="l" t="t" r="r" b="b"/>
              <a:pathLst>
                <a:path w="11396" h="10841" extrusionOk="0">
                  <a:moveTo>
                    <a:pt x="5698" y="1"/>
                  </a:moveTo>
                  <a:lnTo>
                    <a:pt x="7060" y="4186"/>
                  </a:lnTo>
                  <a:lnTo>
                    <a:pt x="11395" y="4135"/>
                  </a:lnTo>
                  <a:lnTo>
                    <a:pt x="7866" y="6707"/>
                  </a:lnTo>
                  <a:lnTo>
                    <a:pt x="9227" y="10840"/>
                  </a:lnTo>
                  <a:lnTo>
                    <a:pt x="5698" y="8269"/>
                  </a:lnTo>
                  <a:lnTo>
                    <a:pt x="2168" y="10840"/>
                  </a:lnTo>
                  <a:lnTo>
                    <a:pt x="3530" y="6707"/>
                  </a:lnTo>
                  <a:lnTo>
                    <a:pt x="0" y="4135"/>
                  </a:lnTo>
                  <a:lnTo>
                    <a:pt x="4336" y="418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7"/>
            <p:cNvSpPr/>
            <p:nvPr/>
          </p:nvSpPr>
          <p:spPr>
            <a:xfrm>
              <a:off x="4462925" y="2508875"/>
              <a:ext cx="284850" cy="271025"/>
            </a:xfrm>
            <a:custGeom>
              <a:avLst/>
              <a:gdLst/>
              <a:ahLst/>
              <a:cxnLst/>
              <a:rect l="l" t="t" r="r" b="b"/>
              <a:pathLst>
                <a:path w="11394" h="10841" extrusionOk="0">
                  <a:moveTo>
                    <a:pt x="5698" y="1"/>
                  </a:moveTo>
                  <a:lnTo>
                    <a:pt x="7008" y="4186"/>
                  </a:lnTo>
                  <a:lnTo>
                    <a:pt x="11394" y="4135"/>
                  </a:lnTo>
                  <a:lnTo>
                    <a:pt x="7866" y="6707"/>
                  </a:lnTo>
                  <a:lnTo>
                    <a:pt x="9176" y="10840"/>
                  </a:lnTo>
                  <a:lnTo>
                    <a:pt x="5698" y="8269"/>
                  </a:lnTo>
                  <a:lnTo>
                    <a:pt x="2168" y="10840"/>
                  </a:lnTo>
                  <a:lnTo>
                    <a:pt x="3530" y="6707"/>
                  </a:lnTo>
                  <a:lnTo>
                    <a:pt x="0" y="4135"/>
                  </a:lnTo>
                  <a:lnTo>
                    <a:pt x="4336" y="418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7"/>
            <p:cNvSpPr/>
            <p:nvPr/>
          </p:nvSpPr>
          <p:spPr>
            <a:xfrm>
              <a:off x="4086075" y="2508875"/>
              <a:ext cx="284875" cy="271025"/>
            </a:xfrm>
            <a:custGeom>
              <a:avLst/>
              <a:gdLst/>
              <a:ahLst/>
              <a:cxnLst/>
              <a:rect l="l" t="t" r="r" b="b"/>
              <a:pathLst>
                <a:path w="11395" h="10841" extrusionOk="0">
                  <a:moveTo>
                    <a:pt x="5698" y="1"/>
                  </a:moveTo>
                  <a:lnTo>
                    <a:pt x="7058" y="4186"/>
                  </a:lnTo>
                  <a:lnTo>
                    <a:pt x="11394" y="4135"/>
                  </a:lnTo>
                  <a:lnTo>
                    <a:pt x="7866" y="6707"/>
                  </a:lnTo>
                  <a:lnTo>
                    <a:pt x="9226" y="10840"/>
                  </a:lnTo>
                  <a:lnTo>
                    <a:pt x="5698" y="8269"/>
                  </a:lnTo>
                  <a:lnTo>
                    <a:pt x="2219" y="10840"/>
                  </a:lnTo>
                  <a:lnTo>
                    <a:pt x="3530" y="6707"/>
                  </a:lnTo>
                  <a:lnTo>
                    <a:pt x="1" y="4135"/>
                  </a:lnTo>
                  <a:lnTo>
                    <a:pt x="4387" y="418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8857" y="1456341"/>
            <a:ext cx="4836319" cy="1908215"/>
          </a:xfrm>
          <a:prstGeom prst="rect">
            <a:avLst/>
          </a:prstGeom>
        </p:spPr>
        <p:txBody>
          <a:bodyPr wrap="square">
            <a:spAutoFit/>
          </a:bodyPr>
          <a:lstStyle/>
          <a:p>
            <a:pPr algn="just" defTabSz="357188"/>
            <a:r>
              <a:rPr lang="ro-RO" dirty="0" smtClean="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Ema îl roagă pe Bogdan să-i spună care este suma cifrelor pare și produsul cifrelor impare din numărul spus de ea. </a:t>
            </a:r>
          </a:p>
          <a:p>
            <a:pPr algn="just" defTabSz="357188"/>
            <a:r>
              <a:rPr lang="ro-RO" sz="1800" dirty="0" smtClean="0">
                <a:latin typeface="Times New Roman" panose="02020603050405020304" pitchFamily="18" charset="0"/>
                <a:cs typeface="Times New Roman" panose="02020603050405020304" pitchFamily="18" charset="0"/>
              </a:rPr>
              <a:t>	Modificați script-ul din exemplu astfel încât să-l ajutați pe Bogdan să rezolve problema.</a:t>
            </a:r>
          </a:p>
          <a:p>
            <a:pPr algn="just"/>
            <a:endParaRPr lang="ro-RO"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77819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3143" y="1220597"/>
            <a:ext cx="4836319" cy="2246769"/>
          </a:xfrm>
          <a:prstGeom prst="rect">
            <a:avLst/>
          </a:prstGeom>
        </p:spPr>
        <p:txBody>
          <a:bodyPr wrap="square">
            <a:spAutoFit/>
          </a:bodyPr>
          <a:lstStyle/>
          <a:p>
            <a:r>
              <a:rPr lang="ro-RO" dirty="0"/>
              <a:t> </a:t>
            </a:r>
            <a:endParaRPr lang="en-US" dirty="0"/>
          </a:p>
          <a:p>
            <a:r>
              <a:rPr lang="en-US" b="1" i="1" dirty="0" err="1"/>
              <a:t>Bibliografie</a:t>
            </a:r>
            <a:r>
              <a:rPr lang="en-US" b="1" i="1" dirty="0" smtClean="0"/>
              <a:t>:</a:t>
            </a:r>
            <a:endParaRPr lang="ro-RO" b="1" i="1" dirty="0" smtClean="0"/>
          </a:p>
          <a:p>
            <a:endParaRPr lang="en-US" dirty="0"/>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Melinda Emilia </a:t>
            </a:r>
            <a:r>
              <a:rPr lang="en-US" dirty="0" err="1">
                <a:latin typeface="Times New Roman" panose="02020603050405020304" pitchFamily="18" charset="0"/>
                <a:cs typeface="Times New Roman" panose="02020603050405020304" pitchFamily="18" charset="0"/>
              </a:rPr>
              <a:t>Coriteac</a:t>
            </a:r>
            <a:r>
              <a:rPr lang="en-US" dirty="0">
                <a:latin typeface="Times New Roman" panose="02020603050405020304" pitchFamily="18" charset="0"/>
                <a:cs typeface="Times New Roman" panose="02020603050405020304" pitchFamily="18" charset="0"/>
              </a:rPr>
              <a:t>, Diana Carmen </a:t>
            </a:r>
            <a:r>
              <a:rPr lang="en-US" dirty="0" err="1">
                <a:latin typeface="Times New Roman" panose="02020603050405020304" pitchFamily="18" charset="0"/>
                <a:cs typeface="Times New Roman" panose="02020603050405020304" pitchFamily="18" charset="0"/>
              </a:rPr>
              <a:t>Băican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TIC. Manual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clasa</a:t>
            </a:r>
            <a:r>
              <a:rPr lang="en-US" dirty="0">
                <a:latin typeface="Times New Roman" panose="02020603050405020304" pitchFamily="18" charset="0"/>
                <a:cs typeface="Times New Roman" panose="02020603050405020304" pitchFamily="18" charset="0"/>
              </a:rPr>
              <a:t> a VI-a”, </a:t>
            </a:r>
            <a:r>
              <a:rPr lang="en-US" dirty="0" err="1">
                <a:latin typeface="Times New Roman" panose="02020603050405020304" pitchFamily="18" charset="0"/>
                <a:cs typeface="Times New Roman" panose="02020603050405020304" pitchFamily="18" charset="0"/>
              </a:rPr>
              <a:t>Editura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Didactică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Pedagogică</a:t>
            </a:r>
            <a:r>
              <a:rPr lang="en-US" dirty="0">
                <a:latin typeface="Times New Roman" panose="02020603050405020304" pitchFamily="18" charset="0"/>
                <a:cs typeface="Times New Roman" panose="02020603050405020304" pitchFamily="18" charset="0"/>
              </a:rPr>
              <a:t> S.A., </a:t>
            </a:r>
            <a:r>
              <a:rPr lang="en-US" dirty="0" smtClean="0">
                <a:latin typeface="Times New Roman" panose="02020603050405020304" pitchFamily="18" charset="0"/>
                <a:cs typeface="Times New Roman" panose="02020603050405020304" pitchFamily="18" charset="0"/>
              </a:rPr>
              <a:t>2018</a:t>
            </a:r>
            <a:endParaRPr lang="ro-RO" dirty="0" smtClean="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https://scratch.mit.edu</a:t>
            </a:r>
          </a:p>
          <a:p>
            <a:pPr algn="just"/>
            <a:endParaRPr lang="ro-RO"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79735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9" name="Wave 8"/>
          <p:cNvSpPr/>
          <p:nvPr/>
        </p:nvSpPr>
        <p:spPr>
          <a:xfrm>
            <a:off x="328612" y="285750"/>
            <a:ext cx="3264694" cy="1550194"/>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7000"/>
              </a:lnSpc>
              <a:spcAft>
                <a:spcPts val="800"/>
              </a:spcAft>
            </a:pPr>
            <a:r>
              <a:rPr lang="ro-RO"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Bogdan </a:t>
            </a:r>
            <a:r>
              <a:rPr lang="ro-RO"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are </a:t>
            </a:r>
            <a:r>
              <a:rPr lang="ro-RO"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a:t>
            </a:r>
            <a:r>
              <a:rPr lang="ro-RO"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steluțe </a:t>
            </a:r>
            <a:r>
              <a:rPr lang="ro-RO"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 vrea să le lipească </a:t>
            </a:r>
            <a:r>
              <a:rPr lang="ro-RO"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 o coală albastră de </a:t>
            </a:r>
            <a:r>
              <a:rPr lang="ro-RO"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hârtie.                       </a:t>
            </a:r>
            <a:endParaRPr lang="en-US" sz="1200" dirty="0">
              <a:ea typeface="Calibri" panose="020F0502020204030204" pitchFamily="34" charset="0"/>
              <a:cs typeface="Times New Roman" panose="02020603050405020304" pitchFamily="18" charset="0"/>
            </a:endParaRPr>
          </a:p>
          <a:p>
            <a:pPr algn="r">
              <a:lnSpc>
                <a:spcPct val="107000"/>
              </a:lnSpc>
              <a:spcAft>
                <a:spcPts val="800"/>
              </a:spcAft>
            </a:pPr>
            <a:r>
              <a:rPr lang="ro-RO"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Cum procedează </a:t>
            </a:r>
            <a:r>
              <a:rPr lang="ro-RO"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Bogdan?</a:t>
            </a:r>
            <a:endParaRPr lang="en-US" dirty="0"/>
          </a:p>
        </p:txBody>
      </p:sp>
      <p:sp>
        <p:nvSpPr>
          <p:cNvPr id="11" name="Rectangle 10"/>
          <p:cNvSpPr/>
          <p:nvPr/>
        </p:nvSpPr>
        <p:spPr>
          <a:xfrm>
            <a:off x="5715000" y="307181"/>
            <a:ext cx="2871788" cy="152876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un 11"/>
          <p:cNvSpPr/>
          <p:nvPr/>
        </p:nvSpPr>
        <p:spPr>
          <a:xfrm>
            <a:off x="1046557" y="1999654"/>
            <a:ext cx="392907" cy="407194"/>
          </a:xfrm>
          <a:prstGeom prst="sun">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Times New Roman" panose="02020603050405020304" pitchFamily="18" charset="0"/>
                <a:cs typeface="Times New Roman" panose="02020603050405020304" pitchFamily="18" charset="0"/>
              </a:rPr>
              <a:t>1</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8" name="Sun 27"/>
          <p:cNvSpPr/>
          <p:nvPr/>
        </p:nvSpPr>
        <p:spPr>
          <a:xfrm>
            <a:off x="2150267" y="1999654"/>
            <a:ext cx="392907" cy="407194"/>
          </a:xfrm>
          <a:prstGeom prst="sun">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Times New Roman" panose="02020603050405020304" pitchFamily="18" charset="0"/>
                <a:cs typeface="Times New Roman" panose="02020603050405020304" pitchFamily="18" charset="0"/>
              </a:rPr>
              <a:t>3</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29" name="Sun 28"/>
          <p:cNvSpPr/>
          <p:nvPr/>
        </p:nvSpPr>
        <p:spPr>
          <a:xfrm>
            <a:off x="994169" y="2570558"/>
            <a:ext cx="392907" cy="407194"/>
          </a:xfrm>
          <a:prstGeom prst="sun">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Times New Roman" panose="02020603050405020304" pitchFamily="18" charset="0"/>
                <a:cs typeface="Times New Roman" panose="02020603050405020304" pitchFamily="18" charset="0"/>
              </a:rPr>
              <a:t>4</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0" name="Sun 29"/>
          <p:cNvSpPr/>
          <p:nvPr/>
        </p:nvSpPr>
        <p:spPr>
          <a:xfrm>
            <a:off x="1568052" y="2570558"/>
            <a:ext cx="392907" cy="407194"/>
          </a:xfrm>
          <a:prstGeom prst="sun">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Times New Roman" panose="02020603050405020304" pitchFamily="18" charset="0"/>
                <a:cs typeface="Times New Roman" panose="02020603050405020304" pitchFamily="18" charset="0"/>
              </a:rPr>
              <a:t>5</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1" name="Sun 30"/>
          <p:cNvSpPr/>
          <p:nvPr/>
        </p:nvSpPr>
        <p:spPr>
          <a:xfrm>
            <a:off x="2150267" y="2570558"/>
            <a:ext cx="392907" cy="407194"/>
          </a:xfrm>
          <a:prstGeom prst="sun">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Times New Roman" panose="02020603050405020304" pitchFamily="18" charset="0"/>
                <a:cs typeface="Times New Roman" panose="02020603050405020304" pitchFamily="18" charset="0"/>
              </a:rPr>
              <a:t>6</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2" name="Sun 31"/>
          <p:cNvSpPr/>
          <p:nvPr/>
        </p:nvSpPr>
        <p:spPr>
          <a:xfrm>
            <a:off x="1568051" y="3080742"/>
            <a:ext cx="392907" cy="407194"/>
          </a:xfrm>
          <a:prstGeom prst="sun">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Times New Roman" panose="02020603050405020304" pitchFamily="18" charset="0"/>
                <a:cs typeface="Times New Roman" panose="02020603050405020304" pitchFamily="18" charset="0"/>
              </a:rPr>
              <a:t>7</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3" name="Sun 32"/>
          <p:cNvSpPr/>
          <p:nvPr/>
        </p:nvSpPr>
        <p:spPr>
          <a:xfrm>
            <a:off x="1652586" y="1999654"/>
            <a:ext cx="392907" cy="407194"/>
          </a:xfrm>
          <a:prstGeom prst="sun">
            <a:avLst/>
          </a:prstGeom>
          <a:solidFill>
            <a:srgbClr val="FFFF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smtClean="0">
                <a:solidFill>
                  <a:schemeClr val="tx1"/>
                </a:solidFill>
                <a:latin typeface="Times New Roman" panose="02020603050405020304" pitchFamily="18" charset="0"/>
                <a:cs typeface="Times New Roman" panose="02020603050405020304" pitchFamily="18" charset="0"/>
              </a:rPr>
              <a:t>2</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64794" y="2654586"/>
            <a:ext cx="4707731" cy="646331"/>
          </a:xfrm>
          <a:prstGeom prst="rect">
            <a:avLst/>
          </a:prstGeom>
          <a:noFill/>
        </p:spPr>
        <p:txBody>
          <a:bodyPr wrap="square" rtlCol="0">
            <a:spAutoFit/>
          </a:bodyPr>
          <a:lstStyle/>
          <a:p>
            <a:r>
              <a:rPr lang="ro-RO" sz="1800" dirty="0" smtClean="0">
                <a:latin typeface="Times New Roman" panose="02020603050405020304" pitchFamily="18" charset="0"/>
                <a:cs typeface="Times New Roman" panose="02020603050405020304" pitchFamily="18" charset="0"/>
              </a:rPr>
              <a:t>Remarcăm că Bogdan lipește câte o steluță până termină cele 7 steluțe.</a:t>
            </a:r>
            <a:endParaRPr lang="en-US" sz="18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245" y="285750"/>
            <a:ext cx="868755" cy="1539373"/>
          </a:xfrm>
          <a:prstGeom prst="rect">
            <a:avLst/>
          </a:prstGeom>
        </p:spPr>
      </p:pic>
    </p:spTree>
    <p:extLst>
      <p:ext uri="{BB962C8B-B14F-4D97-AF65-F5344CB8AC3E}">
        <p14:creationId xmlns:p14="http://schemas.microsoft.com/office/powerpoint/2010/main" val="167791622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childTnLst>
                                </p:cTn>
                              </p:par>
                            </p:childTnLst>
                          </p:cTn>
                        </p:par>
                        <p:par>
                          <p:cTn id="8" fill="hold">
                            <p:stCondLst>
                              <p:cond delay="50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0" fill="hold"/>
                                        <p:tgtEl>
                                          <p:spTgt spid="15"/>
                                        </p:tgtEl>
                                        <p:attrNameLst>
                                          <p:attrName>ppt_w</p:attrName>
                                        </p:attrNameLst>
                                      </p:cBhvr>
                                      <p:tavLst>
                                        <p:tav tm="0">
                                          <p:val>
                                            <p:fltVal val="0"/>
                                          </p:val>
                                        </p:tav>
                                        <p:tav tm="100000">
                                          <p:val>
                                            <p:strVal val="#ppt_w"/>
                                          </p:val>
                                        </p:tav>
                                      </p:tavLst>
                                    </p:anim>
                                    <p:anim calcmode="lin" valueType="num">
                                      <p:cBhvr>
                                        <p:cTn id="12" dur="5000" fill="hold"/>
                                        <p:tgtEl>
                                          <p:spTgt spid="15"/>
                                        </p:tgtEl>
                                        <p:attrNameLst>
                                          <p:attrName>ppt_h</p:attrName>
                                        </p:attrNameLst>
                                      </p:cBhvr>
                                      <p:tavLst>
                                        <p:tav tm="0">
                                          <p:val>
                                            <p:fltVal val="0"/>
                                          </p:val>
                                        </p:tav>
                                        <p:tav tm="100000">
                                          <p:val>
                                            <p:strVal val="#ppt_h"/>
                                          </p:val>
                                        </p:tav>
                                      </p:tavLst>
                                    </p:anim>
                                    <p:animEffect transition="in" filter="fade">
                                      <p:cBhvr>
                                        <p:cTn id="13" dur="5000"/>
                                        <p:tgtEl>
                                          <p:spTgt spid="15"/>
                                        </p:tgtEl>
                                      </p:cBhvr>
                                    </p:animEffect>
                                  </p:childTnLst>
                                </p:cTn>
                              </p:par>
                            </p:childTnLst>
                          </p:cTn>
                        </p:par>
                        <p:par>
                          <p:cTn id="14" fill="hold">
                            <p:stCondLst>
                              <p:cond delay="10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0"/>
                                        <p:tgtEl>
                                          <p:spTgt spid="11"/>
                                        </p:tgtEl>
                                      </p:cBhvr>
                                    </p:animEffect>
                                  </p:childTnLst>
                                </p:cTn>
                              </p:par>
                            </p:childTnLst>
                          </p:cTn>
                        </p:par>
                        <p:par>
                          <p:cTn id="18" fill="hold">
                            <p:stCondLst>
                              <p:cond delay="15000"/>
                            </p:stCondLst>
                            <p:childTnLst>
                              <p:par>
                                <p:cTn id="19" presetID="0" presetClass="path" presetSubtype="0" accel="50000" decel="50000" fill="hold" grpId="0" nodeType="afterEffect">
                                  <p:stCondLst>
                                    <p:cond delay="0"/>
                                  </p:stCondLst>
                                  <p:childTnLst>
                                    <p:animMotion origin="layout" path="M 0 0 L 0 0 C 0.0099 0.0247 -0.00104 -0.0003 0.00695 0.01389 C 0.01042 0.02007 0.00816 0.01945 0.0125 0.025 C 0.01302 0.02593 0.01406 0.02562 0.01476 0.02624 C 0.01563 0.02717 0.01632 0.0284 0.01719 0.02902 C 0.0184 0.03025 0.01979 0.03087 0.02101 0.03179 C 0.02205 0.03272 0.02309 0.03396 0.02413 0.03457 C 0.03004 0.03951 0.03785 0.04507 0.04375 0.04568 C 0.04688 0.0463 0.05 0.04692 0.05313 0.04723 C 0.05834 0.04784 0.06354 0.04784 0.06875 0.04846 C 0.07448 0.04939 0.09757 0.05186 0.10781 0.05556 L 0.11163 0.0571 L 0.13507 0.05556 C 0.13976 0.05525 0.14445 0.05463 0.14913 0.05402 C 0.1533 0.05371 0.15747 0.05278 0.16163 0.05278 L 0.25382 0.05124 C 0.25903 0.04846 0.25347 0.05217 0.26094 0.04445 C 0.26233 0.04291 0.27049 0.03673 0.27188 0.03334 C 0.275 0.02593 0.27309 0.02902 0.27726 0.02346 C 0.27813 0.0213 0.279 0.01914 0.27969 0.01667 C 0.28299 0.00525 0.27761 0.02037 0.28195 0.00834 C 0.28386 -0.00463 0.2816 0.01142 0.28351 -0.00555 C 0.28386 -0.0074 0.2842 -0.00925 0.28438 -0.01111 C 0.28455 -0.01265 0.28542 -0.02191 0.28594 -0.02376 C 0.28715 -0.02839 0.28872 -0.03271 0.28976 -0.03765 C 0.2908 -0.04166 0.29167 -0.04629 0.29288 -0.05 C 0.29393 -0.05277 0.29497 -0.05555 0.29601 -0.05833 C 0.2974 -0.06512 0.29618 -0.0608 0.29913 -0.06821 C 0.29983 -0.06944 0.30018 -0.07098 0.3007 -0.07222 C 0.30243 -0.07561 0.30469 -0.07839 0.30625 -0.08209 C 0.31025 -0.09166 0.3066 -0.08395 0.31163 -0.09166 C 0.31545 -0.09753 0.3125 -0.09537 0.31788 -0.1 C 0.31875 -0.10061 0.31962 -0.10092 0.32031 -0.10154 C 0.32136 -0.10216 0.3224 -0.1037 0.32344 -0.10432 C 0.32552 -0.10555 0.32969 -0.10709 0.32969 -0.10709 L 0.37118 -0.10555 C 0.37483 -0.10524 0.3783 -0.10185 0.38212 -0.1 C 0.38663 -0.09783 0.38403 -0.09907 0.38993 -0.09722 C 0.40139 -0.08919 0.38698 -0.09938 0.39688 -0.09166 C 0.39948 -0.08981 0.40156 -0.08888 0.404 -0.08611 C 0.40938 -0.08024 0.40486 -0.08333 0.40938 -0.08055 C 0.41025 -0.0787 0.41077 -0.07654 0.41181 -0.075 C 0.41424 -0.07067 0.41545 -0.07006 0.41806 -0.06666 C 0.42101 -0.06296 0.42084 -0.06203 0.42431 -0.05987 C 0.4257 -0.05864 0.42743 -0.05802 0.429 -0.05709 C 0.429 -0.05709 0.43768 -0.04907 0.43993 -0.04722 C 0.44097 -0.04629 0.44184 -0.04537 0.44306 -0.04444 C 0.44427 -0.04351 0.44566 -0.0429 0.44688 -0.04166 C 0.44861 -0.04012 0.44983 -0.03703 0.45156 -0.03611 C 0.45261 -0.0358 0.45365 -0.03518 0.45469 -0.03487 C 0.45556 -0.03425 0.45625 -0.03364 0.45712 -0.03333 C 0.45886 -0.03271 0.46077 -0.0324 0.4625 -0.03209 L 0.53212 -0.03333 C 0.53281 -0.03333 0.53368 -0.03425 0.53438 -0.03487 C 0.53646 -0.0358 0.53802 -0.03611 0.53993 -0.03765 C 0.54097 -0.03827 0.54202 -0.0395 0.54306 -0.04043 C 0.5441 -0.04228 0.54497 -0.04413 0.54618 -0.04598 C 0.5474 -0.04753 0.54879 -0.04876 0.55 -0.05 C 0.55261 -0.05308 0.55868 -0.0608 0.55938 -0.06265 C 0.56025 -0.0645 0.56094 -0.06635 0.56181 -0.06821 C 0.56233 -0.06944 0.56268 -0.07098 0.56337 -0.07222 C 0.56476 -0.0753 0.56667 -0.07746 0.56806 -0.08055 C 0.56927 -0.08333 0.57049 -0.08642 0.57188 -0.08888 C 0.57882 -0.10185 0.57674 -0.09598 0.58125 -0.10709 C 0.58611 -0.11851 0.57917 -0.10277 0.58438 -0.11666 C 0.58542 -0.11913 0.58663 -0.12129 0.5875 -0.12376 C 0.58924 -0.12808 0.59063 -0.13302 0.59219 -0.13765 C 0.59514 -0.14598 0.59375 -0.14228 0.59618 -0.14876 C 0.59636 -0.15 0.5967 -0.15154 0.59688 -0.15277 C 0.5974 -0.15524 0.59844 -0.1574 0.59844 -0.15987 C 0.59861 -0.16388 0.59809 -0.16821 0.59775 -0.17222 C 0.59757 -0.17376 0.59722 -0.175 0.59688 -0.17654 C 0.5967 -0.17839 0.59636 -0.18024 0.59618 -0.18209 C 0.59618 -0.18209 0.59549 -0.19598 0.59462 -0.19876 C 0.5941 -0.2003 0.59306 -0.20154 0.59219 -0.20277 C 0.59202 -0.20432 0.59202 -0.20586 0.5915 -0.20709 C 0.58472 -0.22191 0.5882 -0.21234 0.58281 -0.22098 L 0.57431 -0.23611 L 0.57118 -0.24166 C 0.57031 -0.24321 0.56962 -0.24475 0.56875 -0.24598 C 0.56754 -0.24783 0.56615 -0.24938 0.56493 -0.25154 C 0.56389 -0.25308 0.56337 -0.25524 0.5625 -0.25709 C 0.56059 -0.26111 0.56025 -0.26111 0.55781 -0.26388 C 0.55486 -0.275 0.55816 -0.26481 0.55313 -0.27376 C 0.54375 -0.29043 0.55868 -0.26759 0.54775 -0.28487 C 0.54202 -0.29382 0.54584 -0.28765 0.54063 -0.29321 C 0.53906 -0.29506 0.5375 -0.29691 0.53594 -0.29876 C 0.53525 -0.29969 0.53455 -0.30092 0.53368 -0.30154 L 0.53125 -0.30277 L 0.5125 -0.32777 L 0.5125 -0.32777 " pathEditMode="relative" ptsTypes="AAAAAAAAAAAAAAAAAAAAAAAAAAAAAAAAAAAAAAAAAAAAAAAAAAAAAAAAAAAAAAAAAAAAAAAAAAAAAAAAAAAAAAAAAAAA">
                                      <p:cBhvr>
                                        <p:cTn id="20" dur="5000" fill="hold"/>
                                        <p:tgtEl>
                                          <p:spTgt spid="12"/>
                                        </p:tgtEl>
                                        <p:attrNameLst>
                                          <p:attrName>ppt_x</p:attrName>
                                          <p:attrName>ppt_y</p:attrName>
                                        </p:attrNameLst>
                                      </p:cBhvr>
                                    </p:animMotion>
                                  </p:childTnLst>
                                </p:cTn>
                              </p:par>
                            </p:childTnLst>
                          </p:cTn>
                        </p:par>
                        <p:par>
                          <p:cTn id="21" fill="hold">
                            <p:stCondLst>
                              <p:cond delay="20000"/>
                            </p:stCondLst>
                            <p:childTnLst>
                              <p:par>
                                <p:cTn id="22" presetID="0" presetClass="path" presetSubtype="0" accel="50000" decel="50000" fill="hold" grpId="0" nodeType="afterEffect">
                                  <p:stCondLst>
                                    <p:cond delay="0"/>
                                  </p:stCondLst>
                                  <p:childTnLst>
                                    <p:animMotion origin="layout" path="M 0.04879 -0.04815 L 0.04879 -0.04784 C 0.05105 -0.04599 0.05348 -0.04383 0.05573 -0.04105 C 0.06007 -0.03612 0.05643 -0.03828 0.05973 -0.03149 C 0.06042 -0.02994 0.06181 -0.02902 0.06285 -0.02717 C 0.06459 -0.02377 0.06563 -0.01945 0.06754 -0.01605 C 0.06927 -0.01297 0.07136 -0.00988 0.07292 -0.00649 C 0.07535 -0.00124 0.07726 0.00432 0.08004 0.00895 C 0.09306 0.03209 0.07657 0.00339 0.08941 0.02407 C 0.09098 0.02685 0.09236 0.02962 0.0941 0.0324 C 0.09497 0.03395 0.09601 0.03549 0.09723 0.03672 C 0.1007 0.04104 0.10417 0.04629 0.10816 0.04907 C 0.1099 0.05061 0.11164 0.05216 0.11355 0.05339 C 0.11875 0.05709 0.12448 0.06018 0.13004 0.06296 C 0.14827 0.0716 0.13768 0.06604 0.15504 0.07283 C 0.16389 0.07623 0.17257 0.08055 0.1816 0.08395 C 0.18907 0.08672 0.19653 0.0895 0.20417 0.09228 C 0.20712 0.0932 0.2099 0.09382 0.21285 0.09506 C 0.21563 0.09629 0.21841 0.09845 0.22136 0.09907 C 0.22657 0.10061 0.23195 0.1003 0.23698 0.10185 C 0.23959 0.10277 0.24219 0.1037 0.2448 0.10432 C 0.24844 0.10555 0.25573 0.10771 0.25573 0.10802 C 0.26667 0.10709 0.27761 0.10771 0.28855 0.10617 C 0.29063 0.10555 0.29219 0.10277 0.2941 0.10185 C 0.29584 0.10123 0.29775 0.10154 0.29948 0.10061 C 0.304 0.09876 0.30834 0.09506 0.31285 0.09351 C 0.3283 0.08827 0.31476 0.09351 0.33473 0.08395 C 0.33889 0.08179 0.34306 0.08055 0.34723 0.07839 C 0.35191 0.07561 0.35643 0.07222 0.36129 0.07006 C 0.36997 0.06574 0.37882 0.06203 0.38785 0.05864 L 0.41129 0.05061 C 0.41389 0.04969 0.4165 0.04938 0.4191 0.04783 C 0.42136 0.04629 0.42379 0.04506 0.42605 0.04351 C 0.42848 0.04197 0.43073 0.0395 0.43316 0.03796 C 0.44254 0.03209 0.44532 0.03364 0.45417 0.02561 C 0.45712 0.02283 0.46111 0.02037 0.46355 0.01543 C 0.46424 0.0145 0.46459 0.01296 0.46511 0.01172 C 0.46615 0.00956 0.46736 0.00833 0.46823 0.00617 C 0.47448 -0.00803 0.4665 0.00648 0.47379 -0.00772 C 0.48108 -0.02161 0.47761 -0.01544 0.48316 -0.02315 C 0.48473 -0.02531 0.48629 -0.02747 0.48785 -0.03025 C 0.48872 -0.03118 0.48941 -0.03303 0.49011 -0.03426 C 0.49098 -0.03519 0.49167 -0.03612 0.49254 -0.03704 C 0.49358 -0.03828 0.49462 -0.03951 0.49566 -0.04105 C 0.49757 -0.04414 0.49792 -0.0463 0.50035 -0.04815 C 0.50191 -0.04939 0.50348 -0.0497 0.50504 -0.05093 C 0.50712 -0.05217 0.50903 -0.05402 0.51129 -0.05494 C 0.51337 -0.05587 0.51545 -0.05587 0.51754 -0.05649 C 0.54202 -0.06883 0.52153 -0.05957 0.5823 -0.05494 C 0.58733 -0.05463 0.59219 -0.05402 0.59723 -0.05371 C 0.59896 -0.05278 0.60087 -0.05155 0.60261 -0.05093 C 0.61372 -0.04692 0.60539 -0.05155 0.61129 -0.04815 C 0.61146 -0.04939 0.61216 -0.05062 0.61216 -0.05217 C 0.61216 -0.08118 0.61198 -0.06729 0.60973 -0.08704 C 0.6073 -0.10803 0.61042 -0.0818 0.60816 -0.09939 C 0.60747 -0.10463 0.60695 -0.11081 0.6066 -0.11605 C 0.60625 -0.12254 0.60643 -0.1284 0.60573 -0.13426 C 0.60539 -0.13766 0.60417 -0.14075 0.60348 -0.14383 C 0.60278 -0.14754 0.60278 -0.15062 0.60191 -0.15402 C 0.60018 -0.16019 0.59844 -0.16235 0.59636 -0.1676 C 0.59584 -0.16976 0.59549 -0.1713 0.5948 -0.17315 C 0.59445 -0.1747 0.59375 -0.17593 0.59323 -0.17717 C 0.59271 -0.17902 0.59254 -0.18118 0.59167 -0.18272 C 0.5908 -0.18488 0.58959 -0.18642 0.58855 -0.18828 C 0.58802 -0.18951 0.5875 -0.19105 0.58698 -0.1926 C 0.5875 -0.19754 0.58802 -0.20278 0.58855 -0.20772 C 0.58872 -0.20926 0.58907 -0.21081 0.58941 -0.21204 C 0.59011 -0.21451 0.59115 -0.21636 0.59167 -0.21883 C 0.59236 -0.22161 0.59289 -0.22439 0.59323 -0.22717 C 0.59393 -0.23056 0.59445 -0.23365 0.5948 -0.23704 C 0.59549 -0.24075 0.59601 -0.24846 0.59636 -0.25217 C 0.59549 -0.27933 0.59844 -0.28519 0.59323 -0.30093 C 0.59289 -0.30247 0.59219 -0.30371 0.59167 -0.30494 C 0.59098 -0.30772 0.58993 -0.31266 0.58855 -0.31482 C 0.58664 -0.31821 0.58334 -0.31914 0.58073 -0.32038 C 0.57674 -0.32531 0.58004 -0.32192 0.57379 -0.3247 C 0.57292 -0.325 0.57223 -0.32562 0.57136 -0.32593 C 0.56997 -0.32655 0.56823 -0.32686 0.56667 -0.32747 C 0.56598 -0.33025 0.56528 -0.33303 0.56441 -0.33581 C 0.56355 -0.33859 0.56233 -0.34136 0.56129 -0.34414 C 0.56077 -0.34538 0.56007 -0.34661 0.55973 -0.34815 C 0.55886 -0.35217 0.55851 -0.35741 0.5566 -0.36081 C 0.55591 -0.36173 0.55504 -0.36266 0.55417 -0.36359 C 0.55226 -0.36544 0.55018 -0.36729 0.54792 -0.3676 C 0.54584 -0.36791 0.54375 -0.3676 0.54167 -0.3676 L 0.51754 -0.30217 L 0.51754 -0.30186 " pathEditMode="relative" rAng="0" ptsTypes="AAAAAAAAAAAAAAAAAAAAAAAAAAAAAAAAAAAAAAAAAAAAAAAAAAAAAAAAAAAAAAAAAAAAAAAAAAAAAAAAAAAAAAA">
                                      <p:cBhvr>
                                        <p:cTn id="23" dur="2000" fill="hold"/>
                                        <p:tgtEl>
                                          <p:spTgt spid="33"/>
                                        </p:tgtEl>
                                        <p:attrNameLst>
                                          <p:attrName>ppt_x</p:attrName>
                                          <p:attrName>ppt_y</p:attrName>
                                        </p:attrNameLst>
                                      </p:cBhvr>
                                      <p:rCtr x="28160" y="-8179"/>
                                    </p:animMotion>
                                  </p:childTnLst>
                                </p:cTn>
                              </p:par>
                            </p:childTnLst>
                          </p:cTn>
                        </p:par>
                        <p:par>
                          <p:cTn id="24" fill="hold">
                            <p:stCondLst>
                              <p:cond delay="22000"/>
                            </p:stCondLst>
                            <p:childTnLst>
                              <p:par>
                                <p:cTn id="25" presetID="0" presetClass="path" presetSubtype="0" accel="50000" decel="50000" fill="hold" grpId="0" nodeType="afterEffect">
                                  <p:stCondLst>
                                    <p:cond delay="0"/>
                                  </p:stCondLst>
                                  <p:childTnLst>
                                    <p:animMotion origin="layout" path="M 0 0 L 0 0 C 0.00156 0.0034 0.00295 0.00649 0.00469 0.00988 C 0.00538 0.01111 0.00625 0.01235 0.00695 0.01389 C 0.00747 0.01513 0.00729 0.01667 0.00781 0.01821 C 0.0092 0.02315 0.00955 0.02192 0.01163 0.02655 C 0.01702 0.03797 0.00868 0.02253 0.01563 0.03488 C 0.0158 0.03611 0.01597 0.03766 0.01632 0.03889 C 0.01702 0.04105 0.01771 0.0429 0.01875 0.04445 C 0.02049 0.04784 0.0224 0.05093 0.02413 0.05432 L 0.02656 0.05834 C 0.02726 0.05988 0.02813 0.06081 0.02882 0.06266 C 0.03264 0.07284 0.02778 0.06019 0.03281 0.07099 C 0.03334 0.07223 0.03368 0.07377 0.03438 0.075 C 0.03525 0.07655 0.03646 0.07778 0.0375 0.07932 C 0.0382 0.08056 0.03889 0.0821 0.03976 0.08334 C 0.04236 0.08735 0.04271 0.08704 0.04531 0.09044 C 0.04636 0.09167 0.04722 0.09321 0.04844 0.09445 C 0.04913 0.09537 0.05 0.0963 0.0507 0.09723 C 0.05174 0.09846 0.05278 0.1 0.05382 0.10155 C 0.05452 0.10247 0.05538 0.10309 0.05625 0.10432 C 0.05903 0.10803 0.06146 0.11235 0.06476 0.11544 C 0.06632 0.11667 0.06788 0.11729 0.06945 0.11821 C 0.07188 0.12099 0.07222 0.12161 0.075 0.12377 C 0.0757 0.12408 0.07656 0.12439 0.07726 0.125 C 0.08038 0.12716 0.08334 0.13118 0.08663 0.1321 C 0.10382 0.13642 0.079 0.12963 0.09844 0.13611 C 0.10035 0.13673 0.10261 0.13673 0.10469 0.13766 C 0.10695 0.13828 0.1092 0.13951 0.11163 0.14044 C 0.11597 0.14167 0.12465 0.14229 0.12882 0.14321 C 0.13403 0.14414 0.13924 0.14599 0.14445 0.14723 C 0.14705 0.14784 0.14965 0.14815 0.15226 0.14877 C 0.15521 0.15 0.15799 0.15186 0.16094 0.15278 C 0.16354 0.15371 0.17396 0.15525 0.1757 0.15556 C 0.19393 0.1676 0.17118 0.15278 0.1875 0.16266 C 0.18959 0.16389 0.1915 0.16574 0.19375 0.16667 C 0.19566 0.1676 0.19792 0.1676 0.2 0.16821 C 0.20209 0.16914 0.20417 0.16976 0.20625 0.17099 C 0.21285 0.17469 0.21025 0.17562 0.21719 0.17778 C 0.21945 0.17871 0.22188 0.17871 0.22413 0.17932 C 0.22622 0.17963 0.2283 0.17994 0.23038 0.18056 C 0.23299 0.18149 0.23559 0.18303 0.2382 0.18334 C 0.24896 0.18457 0.25955 0.18426 0.27031 0.18488 C 0.27292 0.18519 0.27552 0.1855 0.27813 0.18611 C 0.28334 0.18735 0.28854 0.1892 0.29375 0.19044 C 0.33959 0.19939 0.29393 0.18828 0.32413 0.19599 L 0.37344 0.19445 C 0.38281 0.19383 0.40156 0.19167 0.40156 0.19167 C 0.4099 0.1892 0.41823 0.18673 0.42656 0.18334 C 0.42969 0.1821 0.43281 0.18025 0.43594 0.17932 C 0.43872 0.17809 0.44167 0.17747 0.44445 0.17655 C 0.46545 0.1676 0.43906 0.17747 0.46007 0.16667 C 0.46285 0.16513 0.46597 0.16513 0.46875 0.16389 C 0.47118 0.16297 0.47344 0.16081 0.4757 0.15988 C 0.4783 0.15865 0.48108 0.15834 0.48351 0.1571 C 0.49115 0.15278 0.49271 0.14939 0.5 0.14321 C 0.50278 0.14044 0.5059 0.13889 0.50851 0.13611 C 0.51111 0.13334 0.5132 0.12932 0.51563 0.12655 C 0.51997 0.12099 0.52518 0.1179 0.52882 0.11111 C 0.53195 0.10587 0.53507 0.10093 0.5375 0.09445 C 0.54757 0.06883 0.54063 0.08179 0.54757 0.06945 C 0.55243 0.04383 0.54601 0.07531 0.55156 0.05556 C 0.55643 0.03797 0.54983 0.05525 0.55538 0.04167 C 0.5566 0.0355 0.55712 0.0321 0.55851 0.02655 C 0.55903 0.02469 0.55972 0.02284 0.56007 0.02099 C 0.56077 0.01821 0.56111 0.01513 0.56163 0.01266 C 0.56215 0.0105 0.56285 0.00895 0.5632 0.0071 C 0.56406 0.00371 0.56493 0.00062 0.56563 -0.00277 C 0.5665 -0.00648 0.56702 -0.01018 0.56788 -0.01389 C 0.56979 -0.02037 0.5724 -0.02654 0.57413 -0.03333 C 0.57518 -0.03703 0.57622 -0.04074 0.57726 -0.04444 C 0.57847 -0.04784 0.58004 -0.05092 0.58125 -0.05401 C 0.58264 -0.05771 0.58403 -0.06142 0.58507 -0.06512 C 0.59219 -0.08889 0.58212 -0.05987 0.59063 -0.08611 C 0.59236 -0.09135 0.59601 -0.10123 0.59601 -0.10123 C 0.59705 -0.10679 0.59757 -0.11296 0.59913 -0.1179 C 0.60087 -0.12284 0.60365 -0.13086 0.60469 -0.13611 C 0.60538 -0.14012 0.6059 -0.14444 0.60695 -0.14845 C 0.60747 -0.15031 0.60816 -0.15216 0.60851 -0.15401 C 0.6092 -0.15679 0.60972 -0.15956 0.61007 -0.16234 C 0.61042 -0.16481 0.61042 -0.16728 0.61094 -0.16944 C 0.61146 -0.1716 0.6125 -0.17314 0.6132 -0.175 C 0.61493 -0.18611 0.61268 -0.175 0.61719 -0.18456 C 0.61788 -0.18611 0.61823 -0.18827 0.61875 -0.19012 C 0.61927 -0.19166 0.61979 -0.1929 0.62031 -0.19444 C 0.62084 -0.19722 0.62136 -0.20061 0.62257 -0.20277 C 0.62327 -0.2037 0.62413 -0.2037 0.625 -0.20401 C 0.62552 -0.20586 0.62587 -0.20802 0.62656 -0.20956 C 0.62795 -0.21358 0.63004 -0.21666 0.63125 -0.22068 C 0.63177 -0.22253 0.63229 -0.22438 0.63281 -0.22623 C 0.63334 -0.22777 0.63386 -0.22901 0.63438 -0.23055 C 0.63542 -0.23395 0.63698 -0.23765 0.6375 -0.24166 L 0.63906 -0.25277 C 0.63924 -0.25463 0.63959 -0.25648 0.63976 -0.25833 C 0.64011 -0.25956 0.64028 -0.26111 0.64063 -0.26234 C 0.64219 -0.26882 0.64288 -0.26821 0.64375 -0.27623 C 0.64427 -0.28086 0.64497 -0.28549 0.64531 -0.29012 C 0.64566 -0.29722 0.64601 -0.30524 0.64688 -0.31234 C 0.64705 -0.31389 0.6474 -0.31512 0.64757 -0.31666 C 0.64792 -0.31882 0.64809 -0.32129 0.64844 -0.32345 C 0.64861 -0.325 0.64931 -0.32747 0.64931 -0.32747 L 0.64931 -0.32747 " pathEditMode="relative" ptsTypes="AAAAAAAAAAAAAAAAAAAAAAAAAAAAAAAAAAAAAAAAAAAAAAAAAAAAAAAAAAAAAAAAAAAAAAAAAAAAAAAAAAAAAAAAAAAAAAAAAAAAAA">
                                      <p:cBhvr>
                                        <p:cTn id="26" dur="2000" fill="hold"/>
                                        <p:tgtEl>
                                          <p:spTgt spid="28"/>
                                        </p:tgtEl>
                                        <p:attrNameLst>
                                          <p:attrName>ppt_x</p:attrName>
                                          <p:attrName>ppt_y</p:attrName>
                                        </p:attrNameLst>
                                      </p:cBhvr>
                                    </p:animMotion>
                                  </p:childTnLst>
                                </p:cTn>
                              </p:par>
                            </p:childTnLst>
                          </p:cTn>
                        </p:par>
                        <p:par>
                          <p:cTn id="27" fill="hold">
                            <p:stCondLst>
                              <p:cond delay="24000"/>
                            </p:stCondLst>
                            <p:childTnLst>
                              <p:par>
                                <p:cTn id="28" presetID="0" presetClass="path" presetSubtype="0" accel="50000" decel="50000" fill="hold" grpId="0" nodeType="afterEffect">
                                  <p:stCondLst>
                                    <p:cond delay="0"/>
                                  </p:stCondLst>
                                  <p:childTnLst>
                                    <p:animMotion origin="layout" path="M 0 0 L 0 0 C 0.00416 0.00772 0.00677 0.01945 0.0125 0.02346 C 0.02447 0.0321 0.03246 0.03827 0.046 0.04445 C 0.0552 0.04846 0.07638 0.05463 0.0875 0.05679 C 0.10694 0.06111 0.19375 0.08333 0.23819 0.08611 C 0.25243 0.08704 0.26684 0.08704 0.28125 0.08766 L 0.35538 0.07346 C 0.37274 0.07006 0.46093 0.04506 0.4625 0.04445 C 0.47864 0.03889 0.49461 0.03272 0.51093 0.02778 C 0.52621 0.02315 0.54166 0.02099 0.55694 0.01512 C 0.58385 0.00494 0.60937 -0.00679 0.63437 -0.02654 C 0.63645 -0.02809 0.63836 -0.03148 0.64062 -0.03333 C 0.64479 -0.03734 0.64704 -0.03796 0.65069 -0.04167 C 0.65156 -0.04259 0.65225 -0.04352 0.65312 -0.04444 C 0.65607 -0.04784 0.65937 -0.05062 0.6625 -0.05432 C 0.66562 -0.05833 0.67187 -0.06913 0.67413 -0.075 C 0.68055 -0.09197 0.68072 -0.10062 0.68506 -0.12099 C 0.69201 -0.1537 0.67326 -0.04537 0.69062 -0.15 C 0.68958 -0.16111 0.6901 -0.17315 0.6875 -0.18333 C 0.68472 -0.19413 0.67934 -0.20216 0.675 -0.21111 C 0.6684 -0.22469 0.65711 -0.23858 0.65069 -0.24876 C 0.64652 -0.25525 0.6427 -0.26234 0.63906 -0.26944 C 0.63784 -0.2716 0.6368 -0.27407 0.63593 -0.27654 C 0.63524 -0.27778 0.63489 -0.27932 0.63437 -0.28055 C 0.6276 -0.29352 0.62083 -0.30586 0.61406 -0.31821 C 0.61215 -0.3216 0.61076 -0.32562 0.6085 -0.32778 C 0.59305 -0.34506 0.6144 -0.3216 0.58663 -0.35 C 0.58506 -0.35185 0.5835 -0.35401 0.58194 -0.35555 C 0.5802 -0.35771 0.57829 -0.35926 0.57656 -0.36111 C 0.57604 -0.35926 0.575 -0.35247 0.57413 -0.35154 C 0.57309 -0.35031 0.57152 -0.35062 0.57031 -0.35 C 0.56979 -0.34876 0.56927 -0.34722 0.56875 -0.34599 L 0.56562 -0.34043 L 0.56562 -0.34043 " pathEditMode="relative" ptsTypes="AAAAAAAAAAAAAAAAAAAAAAAAAAAAAAAAAAA">
                                      <p:cBhvr>
                                        <p:cTn id="29" dur="2000" fill="hold"/>
                                        <p:tgtEl>
                                          <p:spTgt spid="29"/>
                                        </p:tgtEl>
                                        <p:attrNameLst>
                                          <p:attrName>ppt_x</p:attrName>
                                          <p:attrName>ppt_y</p:attrName>
                                        </p:attrNameLst>
                                      </p:cBhvr>
                                    </p:animMotion>
                                  </p:childTnLst>
                                </p:cTn>
                              </p:par>
                            </p:childTnLst>
                          </p:cTn>
                        </p:par>
                        <p:par>
                          <p:cTn id="30" fill="hold">
                            <p:stCondLst>
                              <p:cond delay="26000"/>
                            </p:stCondLst>
                            <p:childTnLst>
                              <p:par>
                                <p:cTn id="31" presetID="0" presetClass="path" presetSubtype="0" accel="50000" decel="50000" fill="hold" grpId="0" nodeType="afterEffect">
                                  <p:stCondLst>
                                    <p:cond delay="0"/>
                                  </p:stCondLst>
                                  <p:childTnLst>
                                    <p:animMotion origin="layout" path="M 0 0 L 0 0 C 0.00139 0.0037 0.00278 0.00741 0.00451 0.01111 C 0.00521 0.01234 0.00607 0.01296 0.00694 0.01389 C 0.01423 0.0216 0.01389 0.02099 0.02413 0.02623 C 0.03264 0.03086 0.04496 0.03796 0.05382 0.03889 C 0.07951 0.04105 0.06476 0.03981 0.09826 0.04167 L 0.14913 0.04012 C 0.16962 0.03734 0.16319 0.03148 0.17795 0.02778 C 0.1816 0.02685 0.18524 0.02623 0.18889 0.025 C 0.22639 0.0108 0.19305 0.02037 0.21788 0.01389 C 0.22101 0.01204 0.22413 0.00988 0.22726 0.00833 C 0.23107 0.00617 0.23507 0.00463 0.23889 0.00278 C 0.24253 0.00062 0.24618 -0.00216 0.24982 -0.00432 C 0.25347 -0.00648 0.25729 -0.00772 0.26076 -0.00988 C 0.27569 -0.01914 0.26493 -0.0142 0.27951 -0.02654 C 0.28281 -0.02932 0.28646 -0.03056 0.28976 -0.03333 C 0.31701 -0.05895 0.29913 -0.04383 0.31545 -0.06389 C 0.32048 -0.07037 0.32587 -0.07593 0.33107 -0.0821 C 0.33368 -0.08519 0.3368 -0.08766 0.33889 -0.09167 C 0.3408 -0.09537 0.34236 -0.09969 0.34444 -0.10278 C 0.34861 -0.10988 0.35312 -0.11636 0.35764 -0.12222 C 0.35972 -0.125 0.36198 -0.12747 0.36389 -0.13056 C 0.36771 -0.13673 0.37153 -0.14321 0.37482 -0.15 C 0.38385 -0.16914 0.37413 -0.14784 0.38177 -0.16667 C 0.38368 -0.17099 0.38559 -0.175 0.38732 -0.17932 C 0.38819 -0.18117 0.38871 -0.18333 0.38958 -0.18488 C 0.39896 -0.20124 0.38437 -0.175 0.39427 -0.19445 C 0.39601 -0.19784 0.39826 -0.20062 0.39982 -0.20432 C 0.40052 -0.20617 0.40121 -0.20833 0.40208 -0.20988 C 0.40347 -0.21204 0.4118 -0.21945 0.41232 -0.21945 C 0.41423 -0.22037 0.41597 -0.22099 0.41771 -0.22222 C 0.42552 -0.22778 0.42066 -0.22531 0.42639 -0.22778 C 0.42708 -0.2287 0.42795 -0.22994 0.42864 -0.23056 C 0.42951 -0.23148 0.43021 -0.23179 0.43107 -0.2321 C 0.43732 -0.23519 0.43802 -0.23364 0.44739 -0.23611 C 0.4533 -0.23766 0.46614 -0.24383 0.47014 -0.24599 C 0.47239 -0.24722 0.47482 -0.24877 0.47708 -0.25 C 0.48003 -0.25185 0.48437 -0.2537 0.48732 -0.25556 C 0.49097 -0.25833 0.49149 -0.25926 0.49427 -0.26266 C 0.49479 -0.26389 0.49618 -0.26512 0.49583 -0.26667 C 0.49566 -0.26821 0.49427 -0.26728 0.49357 -0.26821 C 0.4934 -0.26852 0.49357 -0.26914 0.49357 -0.26945 L 0.49271 -0.26945 " pathEditMode="relative" ptsTypes="AAAAAAAAAAAAAAAAAAAAAAAAAAAAAAAAAAAAAAAAAAAA">
                                      <p:cBhvr>
                                        <p:cTn id="32" dur="2000" fill="hold"/>
                                        <p:tgtEl>
                                          <p:spTgt spid="30"/>
                                        </p:tgtEl>
                                        <p:attrNameLst>
                                          <p:attrName>ppt_x</p:attrName>
                                          <p:attrName>ppt_y</p:attrName>
                                        </p:attrNameLst>
                                      </p:cBhvr>
                                    </p:animMotion>
                                  </p:childTnLst>
                                </p:cTn>
                              </p:par>
                            </p:childTnLst>
                          </p:cTn>
                        </p:par>
                        <p:par>
                          <p:cTn id="33" fill="hold">
                            <p:stCondLst>
                              <p:cond delay="28000"/>
                            </p:stCondLst>
                            <p:childTnLst>
                              <p:par>
                                <p:cTn id="34" presetID="0" presetClass="path" presetSubtype="0" accel="50000" decel="50000" fill="hold" grpId="0" nodeType="afterEffect">
                                  <p:stCondLst>
                                    <p:cond delay="0"/>
                                  </p:stCondLst>
                                  <p:childTnLst>
                                    <p:animMotion origin="layout" path="M 0 0 L 0 0 C 0.00087 0.00062 0.01284 0.01173 0.01632 0.01389 C 0.01857 0.01513 0.021 0.01544 0.02343 0.01667 C 0.02569 0.0176 0.02795 0.01945 0.03038 0.02068 C 0.03298 0.02192 0.03559 0.02223 0.03819 0.02346 C 0.0408 0.02469 0.0434 0.02655 0.046 0.02778 C 0.06024 0.03303 0.06111 0.03272 0.07257 0.03457 C 0.07569 0.03611 0.07882 0.03797 0.08194 0.03889 C 0.08333 0.0392 0.10642 0.04136 0.10694 0.04167 C 0.11146 0.0429 0.1158 0.04445 0.12031 0.04568 C 0.13107 0.04846 0.13316 0.04846 0.14375 0.05 C 0.16146 0.04846 0.17916 0.04784 0.19687 0.04568 C 0.20416 0.04476 0.21753 0.03889 0.225 0.03735 C 0.22882 0.03642 0.23281 0.03642 0.23663 0.03611 C 0.24062 0.03457 0.24444 0.03272 0.24843 0.03179 C 0.26267 0.02809 0.25937 0.03395 0.27725 0.025 C 0.28576 0.02068 0.29305 0.01605 0.30156 0.01389 C 0.30416 0.01297 0.30677 0.01297 0.30937 0.01235 L 0.33281 0.00124 C 0.33541 0 0.33802 -0.00185 0.34062 -0.00277 C 0.34323 -0.0037 0.34583 -0.00463 0.34843 -0.00555 C 0.35451 -0.00833 0.36041 -0.01173 0.36649 -0.01389 C 0.36909 -0.01481 0.3717 -0.01543 0.3743 -0.01666 C 0.37743 -0.01821 0.38038 -0.02068 0.38368 -0.02222 C 0.38663 -0.02407 0.38993 -0.025 0.39305 -0.02654 C 0.4085 -0.03456 0.39635 -0.03024 0.41337 -0.03765 C 0.42118 -0.04105 0.42899 -0.04413 0.4368 -0.04722 C 0.44114 -0.04907 0.44566 -0.05092 0.45 -0.05277 C 0.45399 -0.05463 0.45781 -0.05679 0.4618 -0.05833 C 0.46597 -0.06018 0.47014 -0.0608 0.4743 -0.06265 C 0.47951 -0.06481 0.48472 -0.06821 0.48993 -0.07098 C 0.49271 -0.07253 0.49566 -0.07376 0.49843 -0.075 C 0.50156 -0.07654 0.50468 -0.07808 0.50781 -0.07932 C 0.51354 -0.08117 0.51805 -0.0824 0.52343 -0.08611 C 0.52569 -0.08765 0.5276 -0.09012 0.52968 -0.09166 C 0.53159 -0.09321 0.5335 -0.09444 0.53524 -0.09598 C 0.54236 -0.10185 0.5375 -0.09876 0.54218 -0.10154 C 0.54323 -0.10401 0.54531 -0.10833 0.54618 -0.11111 C 0.5467 -0.11296 0.54722 -0.11481 0.54774 -0.11666 C 0.54826 -0.11821 0.54878 -0.11944 0.5493 -0.12098 C 0.54982 -0.12284 0.55034 -0.12469 0.55087 -0.12654 C 0.55121 -0.12777 0.55121 -0.12932 0.55156 -0.13055 C 0.55243 -0.13302 0.55347 -0.1358 0.55468 -0.13765 C 0.55538 -0.13858 0.55625 -0.13858 0.55712 -0.13889 C 0.5592 -0.14444 0.55937 -0.14537 0.5625 -0.15154 C 0.56423 -0.15493 0.56597 -0.15833 0.56805 -0.16111 C 0.56909 -0.16265 0.57031 -0.16358 0.57118 -0.16543 C 0.57187 -0.16666 0.57205 -0.16821 0.57274 -0.16944 C 0.57343 -0.17068 0.57448 -0.17098 0.575 -0.17222 C 0.57604 -0.17407 0.57639 -0.17654 0.57743 -0.17777 C 0.57882 -0.17963 0.58055 -0.18055 0.58212 -0.1821 C 0.58298 -0.18271 0.58368 -0.18364 0.58437 -0.18487 C 0.59705 -0.20154 0.58298 -0.1821 0.58993 -0.19444 C 0.5908 -0.19629 0.59218 -0.19691 0.59305 -0.19876 C 0.59514 -0.20247 0.59635 -0.2074 0.59843 -0.21111 L 0.60399 -0.22098 L 0.60625 -0.225 C 0.60659 -0.22685 0.60677 -0.2287 0.60712 -0.23055 C 0.60729 -0.2321 0.60798 -0.23333 0.60798 -0.23487 C 0.60798 -0.24074 0.60746 -0.24691 0.60712 -0.25277 C 0.60694 -0.25555 0.60659 -0.25833 0.60625 -0.26111 C 0.60607 -0.2645 0.60573 -0.26759 0.60555 -0.27098 C 0.60521 -0.27654 0.60503 -0.2821 0.60468 -0.28765 C 0.60451 -0.29629 0.60468 -0.30524 0.60399 -0.31389 C 0.60382 -0.31666 0.60156 -0.32129 0.60087 -0.32376 C 0.60034 -0.32531 0.6 -0.32747 0.5993 -0.32932 C 0.59878 -0.33055 0.59774 -0.33086 0.59687 -0.3321 C 0.59496 -0.33518 0.59323 -0.33858 0.59149 -0.34166 C 0.59045 -0.34352 0.58923 -0.34506 0.58837 -0.34722 C 0.58646 -0.35216 0.58698 -0.35185 0.58368 -0.35555 C 0.58229 -0.3571 0.57986 -0.35895 0.57812 -0.35987 C 0.57673 -0.36049 0.575 -0.3608 0.57343 -0.36111 C 0.57274 -0.36173 0.57205 -0.36203 0.57118 -0.36265 C 0.57014 -0.36296 0.56892 -0.36296 0.56805 -0.36389 C 0.56475 -0.36759 0.5651 -0.37068 0.5625 -0.375 C 0.56232 -0.37531 0.56198 -0.375 0.5618 -0.375 L 0.5618 -0.375 " pathEditMode="relative" ptsTypes="AAAAAAAAAAAAAAAAAAAAAAAAAAAAAAAAAAAAAAAAAAAAAAAAAAAAAAAAAAAAAAAAAAAAAAAAAAAAAA">
                                      <p:cBhvr>
                                        <p:cTn id="35" dur="2000" fill="hold"/>
                                        <p:tgtEl>
                                          <p:spTgt spid="31"/>
                                        </p:tgtEl>
                                        <p:attrNameLst>
                                          <p:attrName>ppt_x</p:attrName>
                                          <p:attrName>ppt_y</p:attrName>
                                        </p:attrNameLst>
                                      </p:cBhvr>
                                    </p:animMotion>
                                  </p:childTnLst>
                                </p:cTn>
                              </p:par>
                            </p:childTnLst>
                          </p:cTn>
                        </p:par>
                        <p:par>
                          <p:cTn id="36" fill="hold">
                            <p:stCondLst>
                              <p:cond delay="30000"/>
                            </p:stCondLst>
                            <p:childTnLst>
                              <p:par>
                                <p:cTn id="37" presetID="0" presetClass="path" presetSubtype="0" accel="50000" decel="50000" fill="hold" grpId="0" nodeType="afterEffect">
                                  <p:stCondLst>
                                    <p:cond delay="0"/>
                                  </p:stCondLst>
                                  <p:childTnLst>
                                    <p:animMotion origin="layout" path="M 0 0 L 0 0 C 0.00174 0.00247 0.00365 0.00524 0.00539 0.00802 C 0.00625 0.00957 0.00677 0.01111 0.00764 0.01234 C 0.00868 0.01358 0.0099 0.01389 0.01077 0.01512 C 0.01111 0.01543 0.01545 0.0216 0.01632 0.02222 C 0.01754 0.02284 0.01893 0.02284 0.02014 0.02345 C 0.0224 0.02438 0.02448 0.025 0.02639 0.02623 C 0.02865 0.02747 0.03056 0.02932 0.03264 0.03024 C 0.04219 0.03487 0.05816 0.03549 0.06563 0.0358 C 0.08299 0.03734 0.10035 0.03765 0.11789 0.03889 C 0.13438 0.03734 0.1507 0.03673 0.16702 0.03457 C 0.17448 0.03364 0.1816 0.03024 0.18889 0.02901 C 0.2033 0.02623 0.2191 0.02562 0.23351 0.02469 C 0.27379 0.01913 0.23229 0.02592 0.27257 0.01666 C 0.28577 0.01327 0.29914 0.01173 0.3125 0.00802 C 0.33195 0.00278 0.34914 -0.00031 0.36789 -0.01543 L 0.38507 -0.02932 L 0.41945 -0.05864 C 0.42535 -0.06327 0.43143 -0.06759 0.4375 -0.07222 C 0.47483 -0.10185 0.43559 -0.07068 0.46945 -0.1 C 0.48837 -0.11667 0.49844 -0.11945 0.51632 -0.14877 C 0.51945 -0.15401 0.5224 -0.15926 0.5257 -0.1642 C 0.53108 -0.17222 0.53785 -0.17778 0.54202 -0.18766 C 0.55295 -0.21358 0.54775 -0.2034 0.55695 -0.21976 C 0.55903 -0.22685 0.5599 -0.22994 0.56164 -0.23766 C 0.56216 -0.24043 0.5625 -0.24321 0.5632 -0.24599 C 0.56598 -0.25803 0.56354 -0.24568 0.56632 -0.25556 C 0.56702 -0.25803 0.56736 -0.26019 0.56789 -0.26266 C 0.56893 -0.26759 0.56962 -0.27161 0.57014 -0.27655 C 0.57084 -0.28118 0.57188 -0.29043 0.57188 -0.29043 C 0.57205 -0.30155 0.57223 -0.31266 0.57257 -0.32377 C 0.57275 -0.32716 0.57292 -0.33025 0.57327 -0.33334 C 0.57396 -0.33735 0.575 -0.34074 0.5757 -0.34445 C 0.57691 -0.35093 0.57726 -0.35772 0.57882 -0.3642 C 0.57969 -0.36729 0.58056 -0.37037 0.58125 -0.37377 C 0.58177 -0.37747 0.58212 -0.38118 0.58264 -0.38488 C 0.5849 -0.39599 0.58455 -0.39167 0.58664 -0.4 C 0.58698 -0.40155 0.58716 -0.40309 0.5875 -0.40432 C 0.58716 -0.40587 0.58716 -0.40741 0.58664 -0.40864 C 0.5849 -0.41297 0.58438 -0.41266 0.58195 -0.41389 L 0.57952 -0.41111 L 0.57952 -0.41111 " pathEditMode="relative" ptsTypes="AAAAAAAAAAAAAAAAAAAAAAAAAAAAAAAAAAAAAAAAAAA">
                                      <p:cBhvr>
                                        <p:cTn id="38" dur="2000" fill="hold"/>
                                        <p:tgtEl>
                                          <p:spTgt spid="32"/>
                                        </p:tgtEl>
                                        <p:attrNameLst>
                                          <p:attrName>ppt_x</p:attrName>
                                          <p:attrName>ppt_y</p:attrName>
                                        </p:attrNameLst>
                                      </p:cBhvr>
                                    </p:animMotion>
                                  </p:childTnLst>
                                </p:cTn>
                              </p:par>
                            </p:childTnLst>
                          </p:cTn>
                        </p:par>
                        <p:par>
                          <p:cTn id="39" fill="hold">
                            <p:stCondLst>
                              <p:cond delay="32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8" grpId="0" animBg="1"/>
      <p:bldP spid="29" grpId="0" animBg="1"/>
      <p:bldP spid="30" grpId="0" animBg="1"/>
      <p:bldP spid="31" grpId="0" animBg="1"/>
      <p:bldP spid="32" grpId="0" animBg="1"/>
      <p:bldP spid="3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691" y="1288707"/>
            <a:ext cx="486469" cy="5929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407" y="1417283"/>
            <a:ext cx="464860" cy="67823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480" y="1463293"/>
            <a:ext cx="464860" cy="678239"/>
          </a:xfrm>
          <a:prstGeom prst="rect">
            <a:avLst/>
          </a:prstGeom>
        </p:spPr>
      </p:pic>
      <p:sp>
        <p:nvSpPr>
          <p:cNvPr id="5" name="Double Wave 4"/>
          <p:cNvSpPr/>
          <p:nvPr/>
        </p:nvSpPr>
        <p:spPr>
          <a:xfrm>
            <a:off x="264319" y="350044"/>
            <a:ext cx="3221831" cy="1443037"/>
          </a:xfrm>
          <a:prstGeom prst="double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dirty="0" smtClean="0">
                <a:latin typeface="Times New Roman" panose="02020603050405020304" pitchFamily="18" charset="0"/>
                <a:cs typeface="Times New Roman" panose="02020603050405020304" pitchFamily="18" charset="0"/>
              </a:rPr>
              <a:t>Ema are un borcan cu bomboane și vrea să scoată câte o bomboană, fără să se uite în borcan atunci când alege o bomboană, până când scoate o bomboană roșie.</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8439" y="1411633"/>
            <a:ext cx="464860" cy="67823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5615" y="1436570"/>
            <a:ext cx="228620" cy="29720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7434" y="1413622"/>
            <a:ext cx="228620" cy="29720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8645" y="1568807"/>
            <a:ext cx="464860" cy="67823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9168" y="1542772"/>
            <a:ext cx="228620" cy="297206"/>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3564" y="1540016"/>
            <a:ext cx="228620" cy="297206"/>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6777" y="52436"/>
            <a:ext cx="1028789" cy="1912786"/>
          </a:xfrm>
          <a:prstGeom prst="rect">
            <a:avLst/>
          </a:prstGeom>
        </p:spPr>
      </p:pic>
      <p:sp>
        <p:nvSpPr>
          <p:cNvPr id="34" name="TextBox 33"/>
          <p:cNvSpPr txBox="1"/>
          <p:nvPr/>
        </p:nvSpPr>
        <p:spPr>
          <a:xfrm>
            <a:off x="4018541" y="2614010"/>
            <a:ext cx="4707731" cy="923330"/>
          </a:xfrm>
          <a:prstGeom prst="rect">
            <a:avLst/>
          </a:prstGeom>
          <a:noFill/>
        </p:spPr>
        <p:txBody>
          <a:bodyPr wrap="square" rtlCol="0">
            <a:spAutoFit/>
          </a:bodyPr>
          <a:lstStyle/>
          <a:p>
            <a:r>
              <a:rPr lang="ro-RO" sz="1800" dirty="0" smtClean="0">
                <a:latin typeface="Times New Roman" panose="02020603050405020304" pitchFamily="18" charset="0"/>
                <a:cs typeface="Times New Roman" panose="02020603050405020304" pitchFamily="18" charset="0"/>
              </a:rPr>
              <a:t>Remarcăm că Ema se oprește să scoată bomboane din borcan atunci când a scos o bomboană roșie.</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8290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0"/>
                                        <p:tgtEl>
                                          <p:spTgt spid="5"/>
                                        </p:tgtEl>
                                      </p:cBhvr>
                                    </p:animEffect>
                                  </p:childTnLst>
                                </p:cTn>
                              </p:par>
                            </p:childTnLst>
                          </p:cTn>
                        </p:par>
                        <p:par>
                          <p:cTn id="8" fill="hold">
                            <p:stCondLst>
                              <p:cond delay="50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0" fill="hold"/>
                                        <p:tgtEl>
                                          <p:spTgt spid="15"/>
                                        </p:tgtEl>
                                        <p:attrNameLst>
                                          <p:attrName>ppt_w</p:attrName>
                                        </p:attrNameLst>
                                      </p:cBhvr>
                                      <p:tavLst>
                                        <p:tav tm="0">
                                          <p:val>
                                            <p:fltVal val="0"/>
                                          </p:val>
                                        </p:tav>
                                        <p:tav tm="100000">
                                          <p:val>
                                            <p:strVal val="#ppt_w"/>
                                          </p:val>
                                        </p:tav>
                                      </p:tavLst>
                                    </p:anim>
                                    <p:anim calcmode="lin" valueType="num">
                                      <p:cBhvr>
                                        <p:cTn id="12" dur="5000" fill="hold"/>
                                        <p:tgtEl>
                                          <p:spTgt spid="15"/>
                                        </p:tgtEl>
                                        <p:attrNameLst>
                                          <p:attrName>ppt_h</p:attrName>
                                        </p:attrNameLst>
                                      </p:cBhvr>
                                      <p:tavLst>
                                        <p:tav tm="0">
                                          <p:val>
                                            <p:fltVal val="0"/>
                                          </p:val>
                                        </p:tav>
                                        <p:tav tm="100000">
                                          <p:val>
                                            <p:strVal val="#ppt_h"/>
                                          </p:val>
                                        </p:tav>
                                      </p:tavLst>
                                    </p:anim>
                                    <p:animEffect transition="in" filter="fade">
                                      <p:cBhvr>
                                        <p:cTn id="13" dur="5000"/>
                                        <p:tgtEl>
                                          <p:spTgt spid="15"/>
                                        </p:tgtEl>
                                      </p:cBhvr>
                                    </p:animEffect>
                                  </p:childTnLst>
                                </p:cTn>
                              </p:par>
                            </p:childTnLst>
                          </p:cTn>
                        </p:par>
                        <p:par>
                          <p:cTn id="14" fill="hold">
                            <p:stCondLst>
                              <p:cond delay="10000"/>
                            </p:stCondLst>
                            <p:childTnLst>
                              <p:par>
                                <p:cTn id="15" presetID="0" presetClass="path" presetSubtype="0" accel="50000" decel="50000" fill="hold" nodeType="afterEffect">
                                  <p:stCondLst>
                                    <p:cond delay="0"/>
                                  </p:stCondLst>
                                  <p:childTnLst>
                                    <p:animMotion origin="layout" path="M 4.16667E-6 3.58025E-6 L 4.16667E-6 0.00031 C -0.00035 0.00401 -0.00018 0.00833 -0.00087 0.01234 C -0.00122 0.01419 -0.00243 0.01512 -0.00313 0.01666 C -0.004 0.01821 -0.00469 0.02037 -0.00556 0.02222 C -0.0073 0.02531 -0.00921 0.0287 -0.01112 0.03179 C -0.01216 0.03364 -0.01268 0.03642 -0.01424 0.03734 C -0.02049 0.04105 -0.01094 0.03518 -0.02118 0.0429 C -0.02153 0.04321 -0.03438 0.05154 -0.03681 0.05401 C -0.0408 0.05802 -0.04427 0.06327 -0.04862 0.06666 C -0.05035 0.0679 -0.05226 0.06913 -0.054 0.07068 C -0.05816 0.07438 -0.06129 0.07901 -0.06563 0.08179 C -0.06927 0.08395 -0.07327 0.08426 -0.07674 0.08734 C -0.07934 0.08981 -0.0823 0.09259 -0.08525 0.09444 C -0.08733 0.09537 -0.08941 0.09598 -0.0915 0.09722 C -0.11233 0.10864 -0.0823 0.09413 -0.10487 0.10401 C -0.11077 0.10679 -0.11667 0.1108 -0.12275 0.11234 C -0.12674 0.11327 -0.13056 0.11389 -0.13438 0.11512 C -0.16893 0.12531 -0.14931 0.12222 -0.17431 0.125 C -0.21233 0.13364 -0.1941 0.13117 -0.229 0.13333 C -0.23125 0.13426 -0.24323 0.13981 -0.24618 0.14012 C -0.25973 0.14166 -0.27327 0.14197 -0.28681 0.1429 C -0.29184 0.14382 -0.29671 0.14444 -0.30174 0.14568 C -0.32639 0.15185 -0.29167 0.14568 -0.31806 0.15 C -0.32066 0.15092 -0.32327 0.15154 -0.32587 0.15277 C -0.33212 0.15524 -0.3382 0.15895 -0.34462 0.16111 C -0.35782 0.16481 -0.35087 0.16296 -0.36563 0.16666 L -0.42743 0.16512 C -0.44948 0.1645 -0.44671 0.1645 -0.4625 0.16234 C -0.46563 0.16142 -0.46875 0.16018 -0.47188 0.15956 C -0.47448 0.15895 -0.47726 0.15895 -0.47987 0.15833 C -0.48455 0.15679 -0.48907 0.1537 -0.49375 0.15277 C -0.50452 0.15031 -0.49653 0.15185 -0.51112 0.15 L -0.52049 0.14845 C -0.52535 0.14784 -0.53039 0.14753 -0.53525 0.14722 C -0.54184 0.14629 -0.55487 0.14444 -0.55487 0.14475 C -0.56042 0.14475 -0.56632 0.14475 -0.57188 0.14568 C -0.57309 0.14568 -0.57396 0.1466 -0.575 0.14722 C -0.57657 0.14753 -0.57813 0.14814 -0.57987 0.14845 C -0.58282 0.14907 -0.58612 0.14938 -0.58924 0.15 C -0.59358 0.14938 -0.59809 0.14938 -0.60243 0.14845 C -0.60556 0.14784 -0.60521 0.14506 -0.60799 0.14166 C -0.60903 0.13981 -0.61059 0.13889 -0.61181 0.13734 C -0.61233 0.13549 -0.61285 0.13364 -0.61337 0.13179 C -0.61372 0.13055 -0.61337 0.12777 -0.61424 0.12777 C -0.62171 0.12531 -0.63681 0.125 -0.63681 0.12531 C -0.63785 0.12438 -0.63889 0.12407 -0.63993 0.12345 C -0.6408 0.12284 -0.6415 0.1216 -0.64237 0.12068 C -0.64323 0.11975 -0.64427 0.11882 -0.64549 0.1179 C -0.65 0.1145 -0.64566 0.11913 -0.65 0.11389 L -0.65174 0.11944 L -0.65469 0.12068 " pathEditMode="relative" rAng="0" ptsTypes="AAAAAAAAAAAAAAAAAAAAAAAAAAAAAAAAAAAAAAAAAAAAAAAAAAAA">
                                      <p:cBhvr>
                                        <p:cTn id="16" dur="2000" fill="hold"/>
                                        <p:tgtEl>
                                          <p:spTgt spid="26"/>
                                        </p:tgtEl>
                                        <p:attrNameLst>
                                          <p:attrName>ppt_x</p:attrName>
                                          <p:attrName>ppt_y</p:attrName>
                                        </p:attrNameLst>
                                      </p:cBhvr>
                                      <p:rCtr x="-32743" y="8333"/>
                                    </p:animMotion>
                                  </p:childTnLst>
                                </p:cTn>
                              </p:par>
                            </p:childTnLst>
                          </p:cTn>
                        </p:par>
                        <p:par>
                          <p:cTn id="17" fill="hold">
                            <p:stCondLst>
                              <p:cond delay="12000"/>
                            </p:stCondLst>
                            <p:childTnLst>
                              <p:par>
                                <p:cTn id="18" presetID="0" presetClass="path" presetSubtype="0" accel="50000" decel="50000" fill="hold" nodeType="afterEffect">
                                  <p:stCondLst>
                                    <p:cond delay="0"/>
                                  </p:stCondLst>
                                  <p:childTnLst>
                                    <p:animMotion origin="layout" path="M -2.77778E-7 -3.7037E-6 L -2.77778E-7 0.00031 C -0.00226 0.00124 -0.00434 0.00216 -0.00642 0.00402 C -0.01233 0.00957 -0.00851 0.01019 -0.0151 0.01513 C -0.02205 0.02037 -0.02448 0.02161 -0.03073 0.02778 C -0.0349 0.03179 -0.03906 0.03611 -0.0434 0.04013 C -0.04496 0.04198 -0.0467 0.04445 -0.04878 0.04568 C -0.05087 0.04723 -0.05295 0.04846 -0.05503 0.05 C -0.05677 0.05124 -0.05833 0.05278 -0.06059 0.05402 C -0.06337 0.05618 -0.06719 0.05803 -0.07049 0.05957 C -0.07187 0.06111 -0.07309 0.06266 -0.07431 0.06389 C -0.07847 0.06698 -0.08056 0.06667 -0.08455 0.06945 C -0.08611 0.07037 -0.08785 0.07253 -0.08941 0.07346 C -0.09288 0.07562 -0.09653 0.07686 -0.10035 0.07902 C -0.11215 0.08704 -0.10087 0.07994 -0.11181 0.08611 C -0.11424 0.08735 -0.11667 0.08889 -0.11892 0.09013 C -0.12083 0.09136 -0.12309 0.09198 -0.12517 0.0929 C -0.1276 0.09414 -0.12969 0.09599 -0.13229 0.09723 C -0.13472 0.09846 -0.13733 0.09877 -0.1401 0.1 C -0.14236 0.10093 -0.14479 0.10309 -0.14705 0.10402 C -0.14983 0.10525 -0.15278 0.10556 -0.15573 0.10679 C -0.16076 0.10926 -0.1658 0.11358 -0.17118 0.11513 C -0.19097 0.12161 -0.16927 0.11389 -0.18767 0.12223 C -0.1901 0.12315 -0.19306 0.12377 -0.19549 0.125 C -0.20139 0.12747 -0.20729 0.13149 -0.21354 0.13334 C -0.22205 0.13581 -0.22569 0.13673 -0.23455 0.14013 C -0.23785 0.14136 -0.2408 0.14321 -0.24392 0.14445 C -0.2467 0.14537 -0.24913 0.14599 -0.25174 0.14723 C -0.25503 0.14846 -0.25799 0.15 -0.26111 0.15124 C -0.26371 0.15247 -0.26632 0.15309 -0.26892 0.15402 C -0.28299 0.15988 -0.27326 0.15741 -0.28681 0.15957 C -0.28941 0.1605 -0.29201 0.16173 -0.29462 0.16235 C -0.30087 0.1642 -0.31337 0.16482 -0.31806 0.16513 L -0.34462 0.16667 L -0.36128 0.17068 L -0.36649 0.17223 C -0.39375 0.18581 -0.36458 0.17161 -0.38542 0.18056 C -0.40729 0.18982 -0.38003 0.17994 -0.4033 0.18735 C -0.4059 0.18828 -0.40885 0.18951 -0.41111 0.19013 C -0.41441 0.19105 -0.41788 0.19167 -0.42118 0.19167 L -0.48142 0.1929 C -0.48576 0.19352 -0.49028 0.19383 -0.49462 0.19445 C -0.49878 0.19507 -0.50295 0.19661 -0.50712 0.19723 C -0.51233 0.19784 -0.51753 0.19815 -0.52274 0.19846 C -0.52465 0.19908 -0.52639 0.1997 -0.5283 0.2 C -0.53108 0.20062 -0.53403 0.20062 -0.53681 0.20124 C -0.5401 0.20216 -0.54618 0.20402 -0.54618 0.20432 C -0.55174 0.21081 -0.54479 0.20309 -0.55243 0.20834 C -0.55347 0.20895 -0.55399 0.2105 -0.55486 0.21111 C -0.5559 0.21173 -0.55694 0.21204 -0.55799 0.21235 C -0.56215 0.2142 -0.56285 0.2142 -0.56736 0.21544 C -0.57066 0.21482 -0.57413 0.21451 -0.57743 0.21389 C -0.57865 0.21358 -0.57951 0.21266 -0.58056 0.21235 C -0.58299 0.21173 -0.58524 0.21142 -0.58767 0.21111 C -0.59496 0.20988 -0.60312 0.20926 -0.61024 0.20834 L -0.61493 0.20556 L -0.61493 0.20587 L -0.61493 0.20556 L -0.61493 0.20587 " pathEditMode="relative" rAng="0" ptsTypes="AAAAAAAAAAAAAAAAAAAAAAAAAAAAAAAAAAAAAAAAAAAAAAAAAAAAAAAAAAA">
                                      <p:cBhvr>
                                        <p:cTn id="19" dur="2000" fill="hold"/>
                                        <p:tgtEl>
                                          <p:spTgt spid="25"/>
                                        </p:tgtEl>
                                        <p:attrNameLst>
                                          <p:attrName>ppt_x</p:attrName>
                                          <p:attrName>ppt_y</p:attrName>
                                        </p:attrNameLst>
                                      </p:cBhvr>
                                      <p:rCtr x="-30747" y="10772"/>
                                    </p:animMotion>
                                  </p:childTnLst>
                                </p:cTn>
                              </p:par>
                            </p:childTnLst>
                          </p:cTn>
                        </p:par>
                        <p:par>
                          <p:cTn id="20" fill="hold">
                            <p:stCondLst>
                              <p:cond delay="14000"/>
                            </p:stCondLst>
                            <p:childTnLst>
                              <p:par>
                                <p:cTn id="21" presetID="0" presetClass="path" presetSubtype="0" accel="50000" decel="50000" fill="hold" nodeType="afterEffect">
                                  <p:stCondLst>
                                    <p:cond delay="0"/>
                                  </p:stCondLst>
                                  <p:childTnLst>
                                    <p:animMotion origin="layout" path="M 3.05556E-6 -4.69136E-6 L 3.05556E-6 0.00031 C -0.00851 0.01729 -0.00104 0.00309 -0.00868 0.01513 C -0.0132 0.02223 -0.01007 0.01976 -0.01424 0.02223 C -0.01493 0.02315 -0.01563 0.02408 -0.01667 0.025 C -0.01754 0.02593 -0.01875 0.02655 -0.01962 0.02778 C -0.02049 0.02871 -0.02101 0.03087 -0.02188 0.03179 C -0.02309 0.03303 -0.02483 0.03334 -0.02587 0.03457 C -0.02743 0.03612 -0.02917 0.03858 -0.03056 0.04013 C -0.03594 0.04538 -0.03542 0.04352 -0.04063 0.05 C -0.04236 0.05186 -0.04358 0.05494 -0.04549 0.05679 C -0.04688 0.05834 -0.04861 0.05834 -0.05 0.05957 C -0.05174 0.06112 -0.05313 0.06358 -0.05486 0.06513 C -0.05729 0.0676 -0.06007 0.06945 -0.0625 0.07223 C -0.06441 0.07408 -0.06615 0.07593 -0.06806 0.07778 C -0.06962 0.07902 -0.07118 0.08025 -0.07292 0.08179 C -0.07674 0.08581 -0.08056 0.09013 -0.08438 0.09445 C -0.08681 0.09661 -0.08924 0.09877 -0.09167 0.10124 C -0.09375 0.10402 -0.09601 0.1071 -0.09861 0.10957 C -0.10122 0.11235 -0.10434 0.11389 -0.10712 0.11667 C -0.11042 0.11945 -0.11337 0.12377 -0.11667 0.12624 C -0.12604 0.13396 -0.1316 0.13365 -0.1415 0.13889 C -0.14549 0.14075 -0.14913 0.14414 -0.1533 0.14568 C -0.15677 0.14723 -0.16059 0.14723 -0.16424 0.14846 C -0.17049 0.15093 -0.17657 0.15463 -0.18299 0.15679 C -0.18542 0.15772 -0.18837 0.15865 -0.1908 0.15957 C -0.21059 0.16852 -0.19844 0.16513 -0.21025 0.16791 C -0.22136 0.17655 -0.21007 0.16883 -0.22118 0.17346 C -0.22483 0.175 -0.22848 0.17717 -0.23212 0.17902 C -0.23403 0.17994 -0.23577 0.18118 -0.2375 0.18179 C -0.23993 0.18272 -0.24236 0.18365 -0.24462 0.18457 C -0.24966 0.18735 -0.25434 0.19136 -0.25938 0.19291 C -0.2625 0.19383 -0.2658 0.19476 -0.26875 0.19568 C -0.28316 0.20062 -0.28802 0.20463 -0.30556 0.20834 C -0.3099 0.20926 -0.31441 0.20988 -0.31875 0.21112 C -0.32674 0.21328 -0.33143 0.21636 -0.33924 0.21945 C -0.34167 0.22038 -0.34445 0.22099 -0.34688 0.22223 C -0.34931 0.22346 -0.35157 0.22531 -0.354 0.22624 C -0.35608 0.22717 -0.35816 0.22717 -0.36025 0.22778 C -0.36528 0.22902 -0.36563 0.22902 -0.37049 0.23056 C -0.38073 0.23982 -0.36841 0.22933 -0.38368 0.23889 C -0.38681 0.24075 -0.38976 0.24445 -0.39306 0.24568 C -0.39844 0.24815 -0.40834 0.25247 -0.41424 0.25556 C -0.41667 0.25679 -0.41927 0.25865 -0.42188 0.25957 C -0.425 0.26112 -0.4283 0.26142 -0.43125 0.26235 C -0.43403 0.26328 -0.43646 0.26482 -0.43924 0.26513 C -0.4441 0.26605 -0.44896 0.26605 -0.454 0.26667 C -0.46962 0.27068 -0.46129 0.26914 -0.479 0.27068 C -0.48004 0.2713 -0.48108 0.27192 -0.48212 0.27223 C -0.4849 0.27315 -0.48959 0.27439 -0.49236 0.275 C -0.49479 0.27439 -0.49757 0.27439 -0.5 0.27346 C -0.50174 0.27315 -0.50313 0.2713 -0.50486 0.27068 L -0.51111 0.26945 C -0.52275 0.26976 -0.53455 0.26976 -0.54618 0.27068 C -0.55261 0.27161 -0.5507 0.27346 -0.55486 0.275 C -0.55625 0.27562 -0.55799 0.27593 -0.55938 0.27655 C -0.57014 0.27439 -0.56459 0.275 -0.57587 0.275 L -0.57813 0.275 " pathEditMode="relative" rAng="0" ptsTypes="AAAAAAAAAAAAAAAAAAAAAAAAAAAAAAAAAAAAAAAAAAAAAAAAAAAAAAAAAA">
                                      <p:cBhvr>
                                        <p:cTn id="22" dur="2000" fill="hold"/>
                                        <p:tgtEl>
                                          <p:spTgt spid="7"/>
                                        </p:tgtEl>
                                        <p:attrNameLst>
                                          <p:attrName>ppt_x</p:attrName>
                                          <p:attrName>ppt_y</p:attrName>
                                        </p:attrNameLst>
                                      </p:cBhvr>
                                      <p:rCtr x="-28906" y="13827"/>
                                    </p:animMotion>
                                  </p:childTnLst>
                                </p:cTn>
                              </p:par>
                            </p:childTnLst>
                          </p:cTn>
                        </p:par>
                        <p:par>
                          <p:cTn id="23" fill="hold">
                            <p:stCondLst>
                              <p:cond delay="16000"/>
                            </p:stCondLst>
                            <p:childTnLst>
                              <p:par>
                                <p:cTn id="24" presetID="0" presetClass="path" presetSubtype="0" accel="50000" decel="50000" fill="hold" nodeType="afterEffect">
                                  <p:stCondLst>
                                    <p:cond delay="0"/>
                                  </p:stCondLst>
                                  <p:childTnLst>
                                    <p:animMotion origin="layout" path="M 1.38889E-6 -1.23457E-7 L -0.50781 0.25278 " pathEditMode="relative" rAng="0" ptsTypes="AA">
                                      <p:cBhvr>
                                        <p:cTn id="25" dur="2000" fill="hold"/>
                                        <p:tgtEl>
                                          <p:spTgt spid="8"/>
                                        </p:tgtEl>
                                        <p:attrNameLst>
                                          <p:attrName>ppt_x</p:attrName>
                                          <p:attrName>ppt_y</p:attrName>
                                        </p:attrNameLst>
                                      </p:cBhvr>
                                      <p:rCtr x="-25399" y="12623"/>
                                    </p:animMotion>
                                  </p:childTnLst>
                                </p:cTn>
                              </p:par>
                            </p:childTnLst>
                          </p:cTn>
                        </p:par>
                        <p:par>
                          <p:cTn id="26" fill="hold">
                            <p:stCondLst>
                              <p:cond delay="18000"/>
                            </p:stCondLst>
                            <p:childTnLst>
                              <p:par>
                                <p:cTn id="27" presetID="0" presetClass="path" presetSubtype="0" accel="50000" decel="50000" fill="hold" nodeType="afterEffect">
                                  <p:stCondLst>
                                    <p:cond delay="0"/>
                                  </p:stCondLst>
                                  <p:childTnLst>
                                    <p:animMotion origin="layout" path="M -2.77778E-7 -3.45679E-6 L -2.77778E-7 0.00031 C -0.00121 0.00402 -0.00174 0.00865 -0.0033 0.01235 C -0.00833 0.025 -0.00851 0.02377 -0.01493 0.02778 C -0.025 0.0426 -0.01441 0.02778 -0.02431 0.03889 C -0.02621 0.04074 -0.02778 0.04352 -0.02986 0.04568 C -0.03177 0.04784 -0.03403 0.04908 -0.03611 0.05124 C -0.03854 0.05371 -0.04062 0.05679 -0.04306 0.05957 C -0.04566 0.06235 -0.04844 0.06482 -0.05087 0.0679 C -0.06719 0.08797 -0.07274 0.10031 -0.09306 0.11235 C -0.10243 0.1179 -0.11163 0.12469 -0.12118 0.12902 C -0.12517 0.13087 -0.12899 0.13272 -0.13299 0.13457 C -0.13976 0.13828 -0.14687 0.14013 -0.1533 0.14568 C -0.15816 0.15031 -0.17031 0.16111 -0.17361 0.16235 L -0.18056 0.16513 L -0.19306 0.17624 C -0.19566 0.17871 -0.19809 0.1821 -0.20087 0.18334 C -0.21823 0.19105 -0.19358 0.17963 -0.2158 0.19167 C -0.21875 0.19321 -0.22205 0.19414 -0.22517 0.19568 C -0.2283 0.19753 -0.23125 0.2 -0.23455 0.20124 C -0.24705 0.2071 -0.24618 0.20463 -0.25955 0.20834 C -0.27778 0.21328 -0.26493 0.21204 -0.28455 0.21667 C -0.28785 0.21729 -0.29132 0.2176 -0.29462 0.2179 C -0.29774 0.21945 -0.30087 0.2213 -0.30399 0.22223 C -0.3066 0.22315 -0.30937 0.22284 -0.31181 0.22346 C -0.31476 0.22469 -0.31753 0.22686 -0.32049 0.22778 C -0.32621 0.22994 -0.33316 0.23087 -0.33924 0.23179 C -0.3441 0.23488 -0.3408 0.23303 -0.34931 0.23611 C -0.35365 0.23766 -0.35382 0.23797 -0.35868 0.23889 C -0.36337 0.23982 -0.36823 0.23982 -0.37274 0.24167 C -0.3809 0.24476 -0.37743 0.24352 -0.38299 0.24568 C -0.38906 0.25679 -0.38125 0.24352 -0.38837 0.25278 C -0.38941 0.25402 -0.38993 0.25556 -0.3908 0.25679 C -0.39375 0.26142 -0.39323 0.26081 -0.39618 0.26235 C -0.39705 0.26328 -0.39774 0.26482 -0.39861 0.26513 C -0.39983 0.26605 -0.40121 0.26605 -0.40243 0.26667 C -0.41128 0.27007 -0.3974 0.26544 -0.41181 0.26945 C -0.41371 0.27007 -0.41632 0.27068 -0.41806 0.27223 C -0.42483 0.27747 -0.41806 0.27315 -0.42361 0.27655 C -0.42465 0.27593 -0.42587 0.27624 -0.42674 0.275 C -0.4276 0.27377 -0.42743 0.27007 -0.42743 0.2679 L -0.42743 0.26235 " pathEditMode="relative" rAng="0" ptsTypes="AAAAAAAAAAAAAAAAAAAAAAAAAAAAAAAAAAAAAAAAAA">
                                      <p:cBhvr>
                                        <p:cTn id="28" dur="2000" fill="hold"/>
                                        <p:tgtEl>
                                          <p:spTgt spid="6"/>
                                        </p:tgtEl>
                                        <p:attrNameLst>
                                          <p:attrName>ppt_x</p:attrName>
                                          <p:attrName>ppt_y</p:attrName>
                                        </p:attrNameLst>
                                      </p:cBhvr>
                                      <p:rCtr x="-21389" y="13827"/>
                                    </p:animMotion>
                                  </p:childTnLst>
                                </p:cTn>
                              </p:par>
                            </p:childTnLst>
                          </p:cTn>
                        </p:par>
                        <p:par>
                          <p:cTn id="29" fill="hold">
                            <p:stCondLst>
                              <p:cond delay="22000"/>
                            </p:stCondLst>
                            <p:childTnLst>
                              <p:par>
                                <p:cTn id="30" presetID="0" presetClass="path" presetSubtype="0" accel="50000" decel="50000" fill="hold" nodeType="afterEffect">
                                  <p:stCondLst>
                                    <p:cond delay="0"/>
                                  </p:stCondLst>
                                  <p:childTnLst>
                                    <p:animMotion origin="layout" path="M 8.33333E-7 -1.23457E-7 L 8.33333E-7 -1.23457E-7 C -0.00174 0.00494 -0.00313 0.01018 -0.00486 0.01512 C -0.0066 0.02099 -0.01268 0.03333 -0.01337 0.03457 C -0.01476 0.03704 -0.0158 0.0395 -0.01736 0.04136 C -0.02031 0.04537 -0.02361 0.04784 -0.02674 0.05123 C -0.02934 0.05432 -0.03177 0.05802 -0.03455 0.06111 C -0.03559 0.06234 -0.03715 0.06265 -0.03837 0.06358 C -0.04931 0.07469 -0.02639 0.05895 -0.05018 0.08333 C -0.05191 0.08518 -0.05365 0.08734 -0.05556 0.08889 C -0.07361 0.10278 -0.06476 0.09413 -0.08143 0.10555 C -0.09254 0.11296 -0.1033 0.12346 -0.11493 0.12901 C -0.11893 0.13086 -0.12292 0.13241 -0.12674 0.13457 C -0.13229 0.13796 -0.1375 0.14259 -0.14306 0.14568 C -0.15191 0.15092 -0.16077 0.15555 -0.16962 0.15957 C -0.17483 0.16173 -0.18021 0.16327 -0.18524 0.16667 C -0.19844 0.17469 -0.21163 0.18271 -0.22431 0.1929 L -0.24549 0.20957 C -0.24809 0.21142 -0.2507 0.21358 -0.2533 0.21512 C -0.25972 0.21883 -0.26632 0.22222 -0.27274 0.22623 C -0.27865 0.22963 -0.2842 0.23395 -0.28993 0.23734 L -0.29705 0.24136 C -0.30052 0.24568 -0.29809 0.24321 -0.30174 0.24568 C -0.30556 0.24815 -0.31215 0.2537 -0.31736 0.25555 C -0.32309 0.25741 -0.32882 0.25895 -0.33455 0.26111 C -0.33698 0.26173 -0.33924 0.26234 -0.34167 0.26358 C -0.34757 0.26697 -0.35347 0.2716 -0.35955 0.27469 C -0.36337 0.27716 -0.36736 0.27809 -0.37136 0.28025 C -0.37309 0.28148 -0.37483 0.28364 -0.37674 0.28457 C -0.38368 0.28796 -0.39097 0.28889 -0.39792 0.2929 C -0.4066 0.29815 -0.39827 0.29383 -0.40886 0.29691 C -0.41111 0.29784 -0.41337 0.29938 -0.4158 0.3 C -0.41945 0.30062 -0.42309 0.30092 -0.42674 0.30123 C -0.43906 0.30247 -0.45191 0.30309 -0.46424 0.30401 C -0.46979 0.30555 -0.47518 0.3071 -0.48073 0.30802 C -0.48715 0.30957 -0.49375 0.30926 -0.50018 0.31111 C -0.51024 0.31358 -0.51997 0.31821 -0.52986 0.32068 C -0.5434 0.32376 -0.57049 0.32778 -0.57049 0.32778 C -0.57344 0.32716 -0.57639 0.32778 -0.57917 0.32623 C -0.57986 0.32592 -0.57952 0.32315 -0.57986 0.32222 C -0.58056 0.32037 -0.58143 0.31913 -0.58229 0.3179 C -0.58559 0.31265 -0.58802 0.31018 -0.5908 0.30401 C -0.59236 0.30092 -0.5934 0.29753 -0.59479 0.29444 C -0.59497 0.29352 -0.59584 0.2858 -0.59636 0.28457 C -0.59774 0.28055 -0.59913 0.27685 -0.60104 0.27346 C -0.60278 0.27037 -0.6033 0.26821 -0.60573 0.2679 C -0.62101 0.26543 -0.62049 0.27531 -0.62049 0.26358 L -0.61511 0.26512 " pathEditMode="relative" ptsTypes="AAAAAAAAAAAAAAAAAAAAAAAAAAAAAAAAAAAAAAAAAAAAAAAA">
                                      <p:cBhvr>
                                        <p:cTn id="31" dur="2000" fill="hold"/>
                                        <p:tgtEl>
                                          <p:spTgt spid="4"/>
                                        </p:tgtEl>
                                        <p:attrNameLst>
                                          <p:attrName>ppt_x</p:attrName>
                                          <p:attrName>ppt_y</p:attrName>
                                        </p:attrNameLst>
                                      </p:cBhvr>
                                    </p:animMotion>
                                  </p:childTnLst>
                                </p:cTn>
                              </p:par>
                            </p:childTnLst>
                          </p:cTn>
                        </p:par>
                        <p:par>
                          <p:cTn id="32" fill="hold">
                            <p:stCondLst>
                              <p:cond delay="24000"/>
                            </p:stCondLst>
                            <p:childTnLst>
                              <p:par>
                                <p:cTn id="33" presetID="0" presetClass="path" presetSubtype="0" accel="50000" decel="50000" fill="hold" nodeType="afterEffect">
                                  <p:stCondLst>
                                    <p:cond delay="0"/>
                                  </p:stCondLst>
                                  <p:childTnLst>
                                    <p:animMotion origin="layout" path="M 2.77778E-7 9.87654E-7 L 2.77778E-7 0.00031 C -0.01059 0.0213 -0.00139 0.00401 -0.00868 0.01512 C -0.00955 0.01636 -0.01007 0.01821 -0.01111 0.01913 C -0.0125 0.0213 -0.01424 0.02253 -0.0158 0.02469 C -0.01667 0.02623 -0.01719 0.0287 -0.01806 0.03025 C -0.0191 0.03241 -0.02014 0.03395 -0.02118 0.0358 C -0.02257 0.03858 -0.02361 0.04197 -0.02517 0.04444 C -0.02917 0.05031 -0.04201 0.0642 -0.04618 0.06913 C -0.05399 0.07839 -0.04878 0.07469 -0.05642 0.07901 C -0.05799 0.08086 -0.05938 0.08302 -0.06111 0.08457 C -0.06233 0.0858 -0.06372 0.08611 -0.06493 0.08734 C -0.06597 0.08827 -0.06649 0.09043 -0.06736 0.09136 C -0.06858 0.09321 -0.06997 0.09413 -0.07118 0.09568 C -0.07222 0.09691 -0.07326 0.09846 -0.07431 0.1 C -0.07517 0.10092 -0.07587 0.10185 -0.07674 0.10247 C -0.07969 0.11049 -0.07656 0.10339 -0.08056 0.10957 C -0.08177 0.11142 -0.08247 0.11358 -0.08368 0.11512 C -0.08715 0.11913 -0.0908 0.1213 -0.09462 0.12346 C -0.11736 0.1358 -0.09913 0.12654 -0.11649 0.13333 C -0.11962 0.13426 -0.12274 0.13611 -0.12587 0.13734 C -0.12986 0.13889 -0.13385 0.13981 -0.13767 0.14136 C -0.14549 0.14506 -0.1533 0.14907 -0.16111 0.15247 C -0.16528 0.15463 -0.16944 0.15679 -0.17361 0.15802 L -0.18611 0.16234 C -0.18976 0.16512 -0.19323 0.16852 -0.19705 0.17068 C -0.20295 0.17407 -0.21753 0.1787 -0.22361 0.18025 C -0.22795 0.18148 -0.23247 0.1821 -0.23698 0.18333 C -0.2559 0.18827 -0.24323 0.18704 -0.26424 0.19136 C -0.26997 0.1929 -0.27569 0.19321 -0.28142 0.19444 C -0.28941 0.19568 -0.29705 0.19784 -0.30486 0.20123 C -0.30747 0.20247 -0.31007 0.20463 -0.31267 0.20555 C -0.31753 0.20679 -0.3276 0.20802 -0.3276 0.20833 C -0.33125 0.20957 -0.33472 0.21142 -0.33854 0.21234 C -0.34167 0.21327 -0.34479 0.21296 -0.34792 0.21358 C -0.34896 0.21389 -0.35 0.21481 -0.35104 0.21512 C -0.3526 0.21574 -0.35417 0.21605 -0.35573 0.21667 C -0.35694 0.21697 -0.35833 0.21759 -0.35955 0.2179 C -0.36319 0.21883 -0.37049 0.22068 -0.37049 0.22099 C -0.38229 0.22963 -0.36892 0.22037 -0.38455 0.22778 C -0.38681 0.2287 -0.38872 0.23086 -0.3908 0.23179 C -0.39375 0.23302 -0.3967 0.23333 -0.39948 0.23457 C -0.40503 0.23704 -0.41024 0.24105 -0.4158 0.2429 C -0.42622 0.2466 -0.42101 0.24506 -0.43142 0.24691 C -0.43385 0.24815 -0.43628 0.24876 -0.43854 0.25 C -0.44045 0.25062 -0.44219 0.25185 -0.44392 0.25247 C -0.44531 0.25309 -0.4467 0.25339 -0.44792 0.25401 C -0.45052 0.25494 -0.45243 0.25586 -0.45486 0.25802 C -0.45608 0.25926 -0.45972 0.2642 -0.46042 0.26512 C -0.46059 0.26667 -0.46111 0.2679 -0.46111 0.26913 C -0.46111 0.27407 -0.46042 0.27592 -0.45799 0.27778 C -0.45764 0.27809 -0.45694 0.27778 -0.45642 0.27778 L -0.46111 0.28055 " pathEditMode="relative" rAng="0" ptsTypes="AAAAAAAAAAAAAAAAAAAAAAAAAAAAAAAAAAAAAAAAAAAAAAAAAAAAA">
                                      <p:cBhvr>
                                        <p:cTn id="34" dur="2000" fill="hold"/>
                                        <p:tgtEl>
                                          <p:spTgt spid="22"/>
                                        </p:tgtEl>
                                        <p:attrNameLst>
                                          <p:attrName>ppt_x</p:attrName>
                                          <p:attrName>ppt_y</p:attrName>
                                        </p:attrNameLst>
                                      </p:cBhvr>
                                      <p:rCtr x="-23056" y="14012"/>
                                    </p:animMotion>
                                  </p:childTnLst>
                                </p:cTn>
                              </p:par>
                            </p:childTnLst>
                          </p:cTn>
                        </p:par>
                        <p:par>
                          <p:cTn id="35" fill="hold">
                            <p:stCondLst>
                              <p:cond delay="26000"/>
                            </p:stCondLst>
                            <p:childTnLst>
                              <p:par>
                                <p:cTn id="36" presetID="0" presetClass="path" presetSubtype="0" accel="50000" decel="50000" fill="hold" nodeType="afterEffect">
                                  <p:stCondLst>
                                    <p:cond delay="0"/>
                                  </p:stCondLst>
                                  <p:childTnLst>
                                    <p:animMotion origin="layout" path="M 2.77778E-7 -8.64198E-7 L 2.77778E-7 -8.64198E-7 C -0.00139 0.00339 -0.0026 0.00741 -0.00399 0.0108 C -0.0085 0.02253 -0.0059 0.01296 -0.01024 0.02623 C -0.01111 0.02901 -0.01198 0.03179 -0.0125 0.03457 C -0.01319 0.03734 -0.01319 0.04043 -0.01406 0.0429 C -0.01632 0.04876 -0.01962 0.0537 -0.02187 0.05957 C -0.02326 0.06265 -0.0243 0.06636 -0.02587 0.06944 C -0.02778 0.07284 -0.03021 0.07562 -0.03212 0.07901 C -0.03403 0.08241 -0.03559 0.08673 -0.0375 0.09012 C -0.03958 0.09352 -0.04184 0.0966 -0.04375 0.09969 C -0.046 0.10339 -0.04774 0.10771 -0.05 0.1108 C -0.05191 0.11358 -0.05451 0.11512 -0.05625 0.1179 C -0.0585 0.12099 -0.05972 0.12592 -0.0618 0.12901 C -0.06371 0.13179 -0.06597 0.13333 -0.06805 0.13611 C -0.06979 0.13796 -0.071 0.14105 -0.07274 0.1429 C -0.07448 0.14475 -0.07656 0.14506 -0.07812 0.14722 C -0.08212 0.15216 -0.08524 0.15864 -0.08906 0.16389 L -0.10087 0.17901 C -0.10295 0.18179 -0.10503 0.18457 -0.10712 0.18734 C -0.10989 0.19105 -0.11302 0.19413 -0.11562 0.19846 C -0.11805 0.20216 -0.12014 0.20648 -0.12274 0.20957 C -0.12847 0.21667 -0.13472 0.22253 -0.14062 0.22901 C -0.14357 0.2321 -0.14618 0.23642 -0.1493 0.23858 L -0.16649 0.25123 C -0.16927 0.25309 -0.17222 0.25463 -0.175 0.25679 C -0.1776 0.25864 -0.18021 0.2608 -0.18281 0.26234 C -0.1875 0.26512 -0.19236 0.26697 -0.19687 0.26944 C -0.19878 0.27006 -0.20069 0.27068 -0.20243 0.27191 C -0.21354 0.28055 -0.20208 0.27253 -0.21406 0.27901 C -0.21771 0.28086 -0.21927 0.28302 -0.22274 0.28611 C -0.22396 0.28704 -0.22535 0.28796 -0.22656 0.28858 C -0.22812 0.28981 -0.22986 0.29043 -0.23125 0.29167 C -0.23316 0.2929 -0.23489 0.29444 -0.2368 0.29568 C -0.24757 0.30216 -0.23854 0.29506 -0.24844 0.30123 C -0.25035 0.30247 -0.25208 0.30432 -0.25399 0.30525 C -0.25573 0.30648 -0.25764 0.3071 -0.25937 0.30833 C -0.2618 0.30957 -0.26406 0.31142 -0.26649 0.31234 C -0.26875 0.31327 -0.27118 0.31327 -0.27344 0.31389 C -0.29045 0.32284 -0.27222 0.31358 -0.28906 0.32068 C -0.29201 0.32191 -0.29479 0.32376 -0.29774 0.325 C -0.29982 0.32562 -0.30191 0.32562 -0.30399 0.32623 C -0.31371 0.32932 -0.3092 0.32963 -0.32031 0.33179 C -0.3243 0.33241 -0.32812 0.33271 -0.33212 0.33302 L -0.3368 0.33858 C -0.3375 0.33981 -0.33819 0.34105 -0.33906 0.34167 L -0.34149 0.3429 C -0.34253 0.34413 -0.34357 0.34599 -0.34462 0.34722 C -0.34566 0.34815 -0.34687 0.34846 -0.34774 0.34969 C -0.34948 0.35216 -0.35121 0.35494 -0.35243 0.35833 C -0.35295 0.35957 -0.3533 0.36142 -0.35399 0.36234 C -0.35469 0.36327 -0.35555 0.36327 -0.35625 0.36389 C -0.35798 0.36821 -0.35781 0.36636 -0.35781 0.36944 L -0.35781 0.36944 L -0.35781 0.36944 L -0.35781 0.36944 " pathEditMode="relative" ptsTypes="AAAAAAAAAAAAAAAAAAAAAAAAAAAAAAAAAAAAAAAAAAAAAAAAAAAAAAAA">
                                      <p:cBhvr>
                                        <p:cTn id="37" dur="2000" fill="hold"/>
                                        <p:tgtEl>
                                          <p:spTgt spid="3"/>
                                        </p:tgtEl>
                                        <p:attrNameLst>
                                          <p:attrName>ppt_x</p:attrName>
                                          <p:attrName>ppt_y</p:attrName>
                                        </p:attrNameLst>
                                      </p:cBhvr>
                                    </p:animMotion>
                                  </p:childTnLst>
                                </p:cTn>
                              </p:par>
                            </p:childTnLst>
                          </p:cTn>
                        </p:par>
                        <p:par>
                          <p:cTn id="38" fill="hold">
                            <p:stCondLst>
                              <p:cond delay="280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6"/>
          <p:cNvSpPr txBox="1">
            <a:spLocks noGrp="1"/>
          </p:cNvSpPr>
          <p:nvPr>
            <p:ph type="body" idx="1"/>
          </p:nvPr>
        </p:nvSpPr>
        <p:spPr>
          <a:xfrm>
            <a:off x="2660419" y="118013"/>
            <a:ext cx="3780300" cy="448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ro-RO" dirty="0" smtClean="0">
                <a:latin typeface="Times New Roman" panose="02020603050405020304" pitchFamily="18" charset="0"/>
                <a:cs typeface="Times New Roman" panose="02020603050405020304" pitchFamily="18" charset="0"/>
              </a:rPr>
              <a:t>Ce au făcut Bogdan și Ema?</a:t>
            </a:r>
            <a:endParaRPr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081057" y="838427"/>
            <a:ext cx="1305581" cy="1588935"/>
          </a:xfrm>
          <a:prstGeom prst="rect">
            <a:avLst/>
          </a:prstGeom>
        </p:spPr>
      </p:pic>
      <p:sp>
        <p:nvSpPr>
          <p:cNvPr id="85" name="Google Shape;286;p36"/>
          <p:cNvSpPr txBox="1">
            <a:spLocks/>
          </p:cNvSpPr>
          <p:nvPr/>
        </p:nvSpPr>
        <p:spPr>
          <a:xfrm>
            <a:off x="292894" y="2698975"/>
            <a:ext cx="8586787" cy="22017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1pPr>
            <a:lvl2pPr marL="914400" marR="0" lvl="1" indent="-342900" algn="ctr" rtl="0">
              <a:lnSpc>
                <a:spcPct val="115000"/>
              </a:lnSpc>
              <a:spcBef>
                <a:spcPts val="160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2pPr>
            <a:lvl3pPr marL="1371600" marR="0" lvl="2" indent="-342900" algn="ctr" rtl="0">
              <a:lnSpc>
                <a:spcPct val="115000"/>
              </a:lnSpc>
              <a:spcBef>
                <a:spcPts val="160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3pPr>
            <a:lvl4pPr marL="1828800" marR="0" lvl="3" indent="-342900" algn="ctr" rtl="0">
              <a:lnSpc>
                <a:spcPct val="115000"/>
              </a:lnSpc>
              <a:spcBef>
                <a:spcPts val="160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4pPr>
            <a:lvl5pPr marL="2286000" marR="0" lvl="4" indent="-342900" algn="ctr" rtl="0">
              <a:lnSpc>
                <a:spcPct val="115000"/>
              </a:lnSpc>
              <a:spcBef>
                <a:spcPts val="160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5pPr>
            <a:lvl6pPr marL="2743200" marR="0" lvl="5" indent="-342900" algn="ctr" rtl="0">
              <a:lnSpc>
                <a:spcPct val="115000"/>
              </a:lnSpc>
              <a:spcBef>
                <a:spcPts val="160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6pPr>
            <a:lvl7pPr marL="3200400" marR="0" lvl="6" indent="-342900" algn="ctr" rtl="0">
              <a:lnSpc>
                <a:spcPct val="115000"/>
              </a:lnSpc>
              <a:spcBef>
                <a:spcPts val="160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7pPr>
            <a:lvl8pPr marL="3657600" marR="0" lvl="7" indent="-342900" algn="ctr" rtl="0">
              <a:lnSpc>
                <a:spcPct val="115000"/>
              </a:lnSpc>
              <a:spcBef>
                <a:spcPts val="1600"/>
              </a:spcBef>
              <a:spcAft>
                <a:spcPts val="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8pPr>
            <a:lvl9pPr marL="4114800" marR="0" lvl="8" indent="-342900" algn="ctr" rtl="0">
              <a:lnSpc>
                <a:spcPct val="115000"/>
              </a:lnSpc>
              <a:spcBef>
                <a:spcPts val="1600"/>
              </a:spcBef>
              <a:spcAft>
                <a:spcPts val="1600"/>
              </a:spcAft>
              <a:buClr>
                <a:schemeClr val="dk1"/>
              </a:buClr>
              <a:buSzPts val="1800"/>
              <a:buFont typeface="DM Sans"/>
              <a:buChar char="■"/>
              <a:defRPr sz="1800" b="0" i="0" u="none" strike="noStrike" cap="none">
                <a:solidFill>
                  <a:schemeClr val="dk1"/>
                </a:solidFill>
                <a:latin typeface="DM Sans"/>
                <a:ea typeface="DM Sans"/>
                <a:cs typeface="DM Sans"/>
                <a:sym typeface="DM Sans"/>
              </a:defRPr>
            </a:lvl9pPr>
          </a:lstStyle>
          <a:p>
            <a:pPr marL="0" indent="0" algn="just">
              <a:spcAft>
                <a:spcPts val="1600"/>
              </a:spcAft>
              <a:buNone/>
            </a:pPr>
            <a:r>
              <a:rPr lang="ro-RO" dirty="0" smtClean="0">
                <a:latin typeface="Times New Roman" panose="02020603050405020304" pitchFamily="18" charset="0"/>
                <a:cs typeface="Times New Roman" panose="02020603050405020304" pitchFamily="18" charset="0"/>
              </a:rPr>
              <a:t>Au repetat anumite acțiuni:</a:t>
            </a:r>
          </a:p>
          <a:p>
            <a:pPr marL="285750" indent="-285750" algn="just">
              <a:spcAft>
                <a:spcPts val="1600"/>
              </a:spcAft>
              <a:buFont typeface="Wingdings" panose="05000000000000000000" pitchFamily="2" charset="2"/>
              <a:buChar char="q"/>
            </a:pPr>
            <a:r>
              <a:rPr lang="ro-RO" dirty="0" smtClean="0">
                <a:latin typeface="Times New Roman" panose="02020603050405020304" pitchFamily="18" charset="0"/>
                <a:cs typeface="Times New Roman" panose="02020603050405020304" pitchFamily="18" charset="0"/>
              </a:rPr>
              <a:t>Bogdan până când a </a:t>
            </a:r>
            <a:r>
              <a:rPr lang="ro-RO" dirty="0">
                <a:latin typeface="Times New Roman" panose="02020603050405020304" pitchFamily="18" charset="0"/>
                <a:cs typeface="Times New Roman" panose="02020603050405020304" pitchFamily="18" charset="0"/>
              </a:rPr>
              <a:t>terminat </a:t>
            </a:r>
            <a:r>
              <a:rPr lang="ro-RO" dirty="0" smtClean="0">
                <a:latin typeface="Times New Roman" panose="02020603050405020304" pitchFamily="18" charset="0"/>
                <a:cs typeface="Times New Roman" panose="02020603050405020304" pitchFamily="18" charset="0"/>
              </a:rPr>
              <a:t>de lipit pe hârtie cele </a:t>
            </a:r>
            <a:r>
              <a:rPr lang="ro-RO" dirty="0">
                <a:latin typeface="Times New Roman" panose="02020603050405020304" pitchFamily="18" charset="0"/>
                <a:cs typeface="Times New Roman" panose="02020603050405020304" pitchFamily="18" charset="0"/>
              </a:rPr>
              <a:t>7 </a:t>
            </a:r>
            <a:r>
              <a:rPr lang="ro-RO" dirty="0" smtClean="0">
                <a:latin typeface="Times New Roman" panose="02020603050405020304" pitchFamily="18" charset="0"/>
                <a:cs typeface="Times New Roman" panose="02020603050405020304" pitchFamily="18" charset="0"/>
              </a:rPr>
              <a:t>steluțe (a repetat o acțiune de un număr cunoscut de ori)</a:t>
            </a:r>
            <a:endParaRPr lang="ro-RO" dirty="0">
              <a:latin typeface="Times New Roman" panose="02020603050405020304" pitchFamily="18" charset="0"/>
              <a:cs typeface="Times New Roman" panose="02020603050405020304" pitchFamily="18" charset="0"/>
            </a:endParaRPr>
          </a:p>
          <a:p>
            <a:pPr marL="285750" indent="-285750" algn="just">
              <a:spcAft>
                <a:spcPts val="1600"/>
              </a:spcAft>
              <a:buFont typeface="Wingdings" panose="05000000000000000000" pitchFamily="2" charset="2"/>
              <a:buChar char="q"/>
            </a:pPr>
            <a:r>
              <a:rPr lang="ro-RO" dirty="0">
                <a:latin typeface="Times New Roman" panose="02020603050405020304" pitchFamily="18" charset="0"/>
                <a:cs typeface="Times New Roman" panose="02020603050405020304" pitchFamily="18" charset="0"/>
              </a:rPr>
              <a:t>Ema </a:t>
            </a:r>
            <a:r>
              <a:rPr lang="ro-RO" dirty="0" smtClean="0">
                <a:latin typeface="Times New Roman" panose="02020603050405020304" pitchFamily="18" charset="0"/>
                <a:cs typeface="Times New Roman" panose="02020603050405020304" pitchFamily="18" charset="0"/>
              </a:rPr>
              <a:t>până când a </a:t>
            </a:r>
            <a:r>
              <a:rPr lang="ro-RO" dirty="0">
                <a:latin typeface="Times New Roman" panose="02020603050405020304" pitchFamily="18" charset="0"/>
                <a:cs typeface="Times New Roman" panose="02020603050405020304" pitchFamily="18" charset="0"/>
              </a:rPr>
              <a:t>scos din borcan o bomboană </a:t>
            </a:r>
            <a:r>
              <a:rPr lang="ro-RO" dirty="0" smtClean="0">
                <a:latin typeface="Times New Roman" panose="02020603050405020304" pitchFamily="18" charset="0"/>
                <a:cs typeface="Times New Roman" panose="02020603050405020304" pitchFamily="18" charset="0"/>
              </a:rPr>
              <a:t>roșie </a:t>
            </a:r>
            <a:r>
              <a:rPr lang="ro-RO" dirty="0">
                <a:latin typeface="Times New Roman" panose="02020603050405020304" pitchFamily="18" charset="0"/>
                <a:cs typeface="Times New Roman" panose="02020603050405020304" pitchFamily="18" charset="0"/>
              </a:rPr>
              <a:t>(a repetat o acțiune de un număr </a:t>
            </a:r>
            <a:r>
              <a:rPr lang="ro-RO" dirty="0" smtClean="0">
                <a:latin typeface="Times New Roman" panose="02020603050405020304" pitchFamily="18" charset="0"/>
                <a:cs typeface="Times New Roman" panose="02020603050405020304" pitchFamily="18" charset="0"/>
              </a:rPr>
              <a:t>necunoscut </a:t>
            </a:r>
            <a:r>
              <a:rPr lang="ro-RO" dirty="0">
                <a:latin typeface="Times New Roman" panose="02020603050405020304" pitchFamily="18" charset="0"/>
                <a:cs typeface="Times New Roman" panose="02020603050405020304" pitchFamily="18" charset="0"/>
              </a:rPr>
              <a:t>de </a:t>
            </a:r>
            <a:r>
              <a:rPr lang="ro-RO" dirty="0" smtClean="0">
                <a:latin typeface="Times New Roman" panose="02020603050405020304" pitchFamily="18" charset="0"/>
                <a:cs typeface="Times New Roman" panose="02020603050405020304" pitchFamily="18" charset="0"/>
              </a:rPr>
              <a:t>ori deoarece nu știa când va alege o bomboană roșie)</a:t>
            </a:r>
            <a:endParaRPr lang="ro-RO" dirty="0">
              <a:latin typeface="Times New Roman" panose="02020603050405020304" pitchFamily="18" charset="0"/>
              <a:cs typeface="Times New Roman" panose="02020603050405020304" pitchFamily="18" charset="0"/>
            </a:endParaRPr>
          </a:p>
          <a:p>
            <a:pPr marL="285750" indent="-285750" algn="just">
              <a:spcAft>
                <a:spcPts val="1600"/>
              </a:spcAft>
              <a:buFont typeface="Wingdings" panose="05000000000000000000" pitchFamily="2" charset="2"/>
              <a:buChar char="q"/>
            </a:pPr>
            <a:endParaRPr lang="fr-FR" dirty="0">
              <a:latin typeface="Times New Roman" panose="02020603050405020304" pitchFamily="18" charset="0"/>
              <a:cs typeface="Times New Roman" panose="02020603050405020304" pitchFamily="18" charset="0"/>
            </a:endParaRPr>
          </a:p>
          <a:p>
            <a:pPr marL="0" indent="0">
              <a:spcAft>
                <a:spcPts val="1600"/>
              </a:spcAft>
              <a:buFont typeface="DM Sans"/>
              <a:buNone/>
            </a:pPr>
            <a:endParaRPr lang="ro-RO" dirty="0" smtClean="0">
              <a:latin typeface="Times New Roman" panose="02020603050405020304" pitchFamily="18" charset="0"/>
              <a:cs typeface="Times New Roman" panose="02020603050405020304" pitchFamily="18" charset="0"/>
            </a:endParaRPr>
          </a:p>
          <a:p>
            <a:pPr marL="0" indent="0">
              <a:spcAft>
                <a:spcPts val="1600"/>
              </a:spcAft>
              <a:buFont typeface="DM Sans"/>
              <a:buNone/>
            </a:pPr>
            <a:endParaRPr lang="ro-RO" dirty="0" smtClean="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966493" y="832165"/>
            <a:ext cx="3387851" cy="1601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999"/>
                                          </p:stCondLst>
                                        </p:cTn>
                                        <p:tgtEl>
                                          <p:spTgt spid="286">
                                            <p:txEl>
                                              <p:pRg st="0" end="0"/>
                                            </p:txEl>
                                          </p:spTgt>
                                        </p:tgtEl>
                                        <p:attrNameLst>
                                          <p:attrName>style.visibility</p:attrName>
                                        </p:attrNameLst>
                                      </p:cBhvr>
                                      <p:to>
                                        <p:strVal val="visible"/>
                                      </p:to>
                                    </p:set>
                                  </p:childTnLst>
                                </p:cTn>
                              </p:par>
                            </p:childTnLst>
                          </p:cTn>
                        </p:par>
                        <p:par>
                          <p:cTn id="7" fill="hold">
                            <p:stCondLst>
                              <p:cond delay="3000"/>
                            </p:stCondLst>
                            <p:childTnLst>
                              <p:par>
                                <p:cTn id="8" presetID="21"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5000"/>
                                        <p:tgtEl>
                                          <p:spTgt spid="7"/>
                                        </p:tgtEl>
                                      </p:cBhvr>
                                    </p:animEffect>
                                  </p:childTnLst>
                                </p:cTn>
                              </p:par>
                            </p:childTnLst>
                          </p:cTn>
                        </p:par>
                        <p:par>
                          <p:cTn id="11" fill="hold">
                            <p:stCondLst>
                              <p:cond delay="8000"/>
                            </p:stCondLst>
                            <p:childTnLst>
                              <p:par>
                                <p:cTn id="12" presetID="21"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5000"/>
                                        <p:tgtEl>
                                          <p:spTgt spid="6"/>
                                        </p:tgtEl>
                                      </p:cBhvr>
                                    </p:animEffect>
                                  </p:childTnLst>
                                </p:cTn>
                              </p:par>
                            </p:childTnLst>
                          </p:cTn>
                        </p:par>
                        <p:par>
                          <p:cTn id="15" fill="hold">
                            <p:stCondLst>
                              <p:cond delay="13000"/>
                            </p:stCondLst>
                            <p:childTnLst>
                              <p:par>
                                <p:cTn id="16" presetID="42" presetClass="entr" presetSubtype="0" fill="hold" nodeType="afterEffect">
                                  <p:stCondLst>
                                    <p:cond delay="0"/>
                                  </p:stCondLst>
                                  <p:childTnLst>
                                    <p:set>
                                      <p:cBhvr>
                                        <p:cTn id="17" dur="1" fill="hold">
                                          <p:stCondLst>
                                            <p:cond delay="0"/>
                                          </p:stCondLst>
                                        </p:cTn>
                                        <p:tgtEl>
                                          <p:spTgt spid="85">
                                            <p:txEl>
                                              <p:pRg st="0" end="0"/>
                                            </p:txEl>
                                          </p:spTgt>
                                        </p:tgtEl>
                                        <p:attrNameLst>
                                          <p:attrName>style.visibility</p:attrName>
                                        </p:attrNameLst>
                                      </p:cBhvr>
                                      <p:to>
                                        <p:strVal val="visible"/>
                                      </p:to>
                                    </p:set>
                                    <p:animEffect transition="in" filter="fade">
                                      <p:cBhvr>
                                        <p:cTn id="18" dur="5000"/>
                                        <p:tgtEl>
                                          <p:spTgt spid="85">
                                            <p:txEl>
                                              <p:pRg st="0" end="0"/>
                                            </p:txEl>
                                          </p:spTgt>
                                        </p:tgtEl>
                                      </p:cBhvr>
                                    </p:animEffect>
                                    <p:anim calcmode="lin" valueType="num">
                                      <p:cBhvr>
                                        <p:cTn id="19" dur="5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20" dur="5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8000"/>
                            </p:stCondLst>
                            <p:childTnLst>
                              <p:par>
                                <p:cTn id="22" presetID="10" presetClass="entr" presetSubtype="0" fill="hold" nodeType="afterEffect">
                                  <p:stCondLst>
                                    <p:cond delay="0"/>
                                  </p:stCondLst>
                                  <p:childTnLst>
                                    <p:set>
                                      <p:cBhvr>
                                        <p:cTn id="23" dur="1" fill="hold">
                                          <p:stCondLst>
                                            <p:cond delay="0"/>
                                          </p:stCondLst>
                                        </p:cTn>
                                        <p:tgtEl>
                                          <p:spTgt spid="85">
                                            <p:txEl>
                                              <p:pRg st="1" end="1"/>
                                            </p:txEl>
                                          </p:spTgt>
                                        </p:tgtEl>
                                        <p:attrNameLst>
                                          <p:attrName>style.visibility</p:attrName>
                                        </p:attrNameLst>
                                      </p:cBhvr>
                                      <p:to>
                                        <p:strVal val="visible"/>
                                      </p:to>
                                    </p:set>
                                    <p:animEffect transition="in" filter="fade">
                                      <p:cBhvr>
                                        <p:cTn id="24" dur="5000"/>
                                        <p:tgtEl>
                                          <p:spTgt spid="85">
                                            <p:txEl>
                                              <p:pRg st="1" end="1"/>
                                            </p:txEl>
                                          </p:spTgt>
                                        </p:tgtEl>
                                      </p:cBhvr>
                                    </p:animEffect>
                                  </p:childTnLst>
                                </p:cTn>
                              </p:par>
                            </p:childTnLst>
                          </p:cTn>
                        </p:par>
                        <p:par>
                          <p:cTn id="25" fill="hold">
                            <p:stCondLst>
                              <p:cond delay="23000"/>
                            </p:stCondLst>
                            <p:childTnLst>
                              <p:par>
                                <p:cTn id="26" presetID="42" presetClass="entr" presetSubtype="0" fill="hold" nodeType="afterEffect">
                                  <p:stCondLst>
                                    <p:cond delay="0"/>
                                  </p:stCondLst>
                                  <p:childTnLst>
                                    <p:set>
                                      <p:cBhvr>
                                        <p:cTn id="27" dur="1" fill="hold">
                                          <p:stCondLst>
                                            <p:cond delay="0"/>
                                          </p:stCondLst>
                                        </p:cTn>
                                        <p:tgtEl>
                                          <p:spTgt spid="85">
                                            <p:txEl>
                                              <p:pRg st="2" end="2"/>
                                            </p:txEl>
                                          </p:spTgt>
                                        </p:tgtEl>
                                        <p:attrNameLst>
                                          <p:attrName>style.visibility</p:attrName>
                                        </p:attrNameLst>
                                      </p:cBhvr>
                                      <p:to>
                                        <p:strVal val="visible"/>
                                      </p:to>
                                    </p:set>
                                    <p:animEffect transition="in" filter="fade">
                                      <p:cBhvr>
                                        <p:cTn id="28" dur="5000"/>
                                        <p:tgtEl>
                                          <p:spTgt spid="85">
                                            <p:txEl>
                                              <p:pRg st="2" end="2"/>
                                            </p:txEl>
                                          </p:spTgt>
                                        </p:tgtEl>
                                      </p:cBhvr>
                                    </p:animEffect>
                                    <p:anim calcmode="lin" valueType="num">
                                      <p:cBhvr>
                                        <p:cTn id="29" dur="5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30" dur="5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9"/>
          <p:cNvSpPr txBox="1">
            <a:spLocks noGrp="1"/>
          </p:cNvSpPr>
          <p:nvPr>
            <p:ph type="body" idx="1"/>
          </p:nvPr>
        </p:nvSpPr>
        <p:spPr>
          <a:xfrm>
            <a:off x="200025" y="1046699"/>
            <a:ext cx="8758238" cy="1090325"/>
          </a:xfrm>
          <a:prstGeom prst="rect">
            <a:avLst/>
          </a:prstGeom>
        </p:spPr>
        <p:txBody>
          <a:bodyPr spcFirstLastPara="1" wrap="square" lIns="91425" tIns="91425" rIns="91425" bIns="91425" anchor="t" anchorCtr="0">
            <a:noAutofit/>
          </a:bodyPr>
          <a:lstStyle/>
          <a:p>
            <a:pPr marL="0" lvl="0" indent="0" algn="just">
              <a:spcAft>
                <a:spcPts val="1600"/>
              </a:spcAft>
              <a:buNone/>
            </a:pPr>
            <a:r>
              <a:rPr lang="ro-RO" b="1" dirty="0" smtClean="0">
                <a:latin typeface="Times New Roman" panose="02020603050405020304" pitchFamily="18" charset="0"/>
                <a:cs typeface="Times New Roman" panose="02020603050405020304" pitchFamily="18" charset="0"/>
              </a:rPr>
              <a:t>	Structura </a:t>
            </a:r>
            <a:r>
              <a:rPr lang="ro-RO" b="1" dirty="0">
                <a:latin typeface="Times New Roman" panose="02020603050405020304" pitchFamily="18" charset="0"/>
                <a:cs typeface="Times New Roman" panose="02020603050405020304" pitchFamily="18" charset="0"/>
              </a:rPr>
              <a:t>repetitivă </a:t>
            </a:r>
            <a:r>
              <a:rPr lang="ro-RO" dirty="0">
                <a:latin typeface="Times New Roman" panose="02020603050405020304" pitchFamily="18" charset="0"/>
                <a:cs typeface="Times New Roman" panose="02020603050405020304" pitchFamily="18" charset="0"/>
              </a:rPr>
              <a:t>se utilizează pentru </a:t>
            </a:r>
            <a:r>
              <a:rPr lang="ro-RO" dirty="0" smtClean="0">
                <a:latin typeface="Times New Roman" panose="02020603050405020304" pitchFamily="18" charset="0"/>
                <a:cs typeface="Times New Roman" panose="02020603050405020304" pitchFamily="18" charset="0"/>
              </a:rPr>
              <a:t>efectuarea </a:t>
            </a:r>
            <a:r>
              <a:rPr lang="ro-RO" dirty="0">
                <a:latin typeface="Times New Roman" panose="02020603050405020304" pitchFamily="18" charset="0"/>
                <a:cs typeface="Times New Roman" panose="02020603050405020304" pitchFamily="18" charset="0"/>
              </a:rPr>
              <a:t>în mod repetat a unui set de instrucțiuni. Repetarea poate fi condiționată la începutul sau la finalul structurii, dar poate fi și exact definită</a:t>
            </a:r>
            <a:r>
              <a:rPr lang="ro-RO" dirty="0"/>
              <a:t>.</a:t>
            </a:r>
            <a:endParaRPr dirty="0"/>
          </a:p>
        </p:txBody>
      </p:sp>
      <p:sp>
        <p:nvSpPr>
          <p:cNvPr id="2" name="Title 1"/>
          <p:cNvSpPr>
            <a:spLocks noGrp="1"/>
          </p:cNvSpPr>
          <p:nvPr>
            <p:ph type="title"/>
          </p:nvPr>
        </p:nvSpPr>
        <p:spPr>
          <a:xfrm>
            <a:off x="286721" y="79733"/>
            <a:ext cx="8732137" cy="572700"/>
          </a:xfrm>
        </p:spPr>
        <p:txBody>
          <a:bodyPr/>
          <a:lstStyle/>
          <a:p>
            <a:r>
              <a:rPr lang="ro-RO" dirty="0" smtClean="0"/>
              <a:t>STRUCTURI REPETITIVE</a:t>
            </a:r>
            <a:endParaRPr lang="en-US" dirty="0"/>
          </a:p>
        </p:txBody>
      </p:sp>
      <p:graphicFrame>
        <p:nvGraphicFramePr>
          <p:cNvPr id="55" name="Diagram 54"/>
          <p:cNvGraphicFramePr/>
          <p:nvPr>
            <p:extLst>
              <p:ext uri="{D42A27DB-BD31-4B8C-83A1-F6EECF244321}">
                <p14:modId xmlns:p14="http://schemas.microsoft.com/office/powerpoint/2010/main" val="1031613875"/>
              </p:ext>
            </p:extLst>
          </p:nvPr>
        </p:nvGraphicFramePr>
        <p:xfrm>
          <a:off x="1835944" y="2346655"/>
          <a:ext cx="5486400" cy="2293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Effect transition="in" filter="fade">
                                      <p:cBhvr>
                                        <p:cTn id="7" dur="5000"/>
                                        <p:tgtEl>
                                          <p:spTgt spid="393">
                                            <p:txEl>
                                              <p:pRg st="0" end="0"/>
                                            </p:txEl>
                                          </p:spTgt>
                                        </p:tgtEl>
                                      </p:cBhvr>
                                    </p:animEffect>
                                    <p:anim calcmode="lin" valueType="num">
                                      <p:cBhvr>
                                        <p:cTn id="8" dur="5000" fill="hold"/>
                                        <p:tgtEl>
                                          <p:spTgt spid="393">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39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21" presetClass="entr" presetSubtype="1"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heel(1)">
                                      <p:cBhvr>
                                        <p:cTn id="13"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45"/>
          <p:cNvSpPr txBox="1">
            <a:spLocks noGrp="1"/>
          </p:cNvSpPr>
          <p:nvPr>
            <p:ph type="title"/>
          </p:nvPr>
        </p:nvSpPr>
        <p:spPr>
          <a:xfrm>
            <a:off x="365760" y="78875"/>
            <a:ext cx="8466390" cy="572700"/>
          </a:xfrm>
          <a:prstGeom prst="rect">
            <a:avLst/>
          </a:prstGeom>
        </p:spPr>
        <p:txBody>
          <a:bodyPr spcFirstLastPara="1" wrap="square" lIns="91425" tIns="91425" rIns="91425" bIns="91425" anchor="t" anchorCtr="0">
            <a:noAutofit/>
          </a:bodyPr>
          <a:lstStyle/>
          <a:p>
            <a:pPr algn="l"/>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Scratch se </a:t>
            </a:r>
            <a:r>
              <a:rPr lang="en-US" dirty="0" err="1">
                <a:latin typeface="Times New Roman" panose="02020603050405020304" pitchFamily="18" charset="0"/>
                <a:cs typeface="Times New Roman" panose="02020603050405020304" pitchFamily="18" charset="0"/>
              </a:rPr>
              <a:t>folosește</a:t>
            </a:r>
            <a:r>
              <a:rPr lang="en-US" dirty="0">
                <a:latin typeface="Times New Roman" panose="02020603050405020304" pitchFamily="18" charset="0"/>
                <a:cs typeface="Times New Roman" panose="02020603050405020304" pitchFamily="18" charset="0"/>
              </a:rPr>
              <a:t> </a:t>
            </a:r>
          </a:p>
        </p:txBody>
      </p:sp>
      <p:sp>
        <p:nvSpPr>
          <p:cNvPr id="543" name="Google Shape;543;p45">
            <a:hlinkClick r:id="rId3" action="ppaction://hlinksldjump"/>
          </p:cNvPr>
          <p:cNvSpPr txBox="1">
            <a:spLocks noGrp="1"/>
          </p:cNvSpPr>
          <p:nvPr>
            <p:ph type="title" idx="4294967295"/>
          </p:nvPr>
        </p:nvSpPr>
        <p:spPr>
          <a:xfrm>
            <a:off x="1217625" y="2160613"/>
            <a:ext cx="984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rPr>
              <a:t>3</a:t>
            </a:r>
            <a:endParaRPr sz="3600">
              <a:solidFill>
                <a:srgbClr val="FFFFFF"/>
              </a:solidFill>
            </a:endParaRPr>
          </a:p>
        </p:txBody>
      </p:sp>
      <p:sp>
        <p:nvSpPr>
          <p:cNvPr id="544" name="Google Shape;544;p45">
            <a:hlinkClick r:id="rId4" action="ppaction://hlinksldjump"/>
          </p:cNvPr>
          <p:cNvSpPr txBox="1">
            <a:spLocks noGrp="1"/>
          </p:cNvSpPr>
          <p:nvPr>
            <p:ph type="title" idx="4294967295"/>
          </p:nvPr>
        </p:nvSpPr>
        <p:spPr>
          <a:xfrm>
            <a:off x="2672325" y="2160613"/>
            <a:ext cx="984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rPr>
              <a:t>4</a:t>
            </a:r>
            <a:endParaRPr sz="3600">
              <a:solidFill>
                <a:srgbClr val="FFFFFF"/>
              </a:solidFill>
            </a:endParaRPr>
          </a:p>
        </p:txBody>
      </p:sp>
      <p:sp>
        <p:nvSpPr>
          <p:cNvPr id="547" name="Google Shape;547;p45">
            <a:hlinkClick r:id="rId4" action="ppaction://hlinksldjump"/>
          </p:cNvPr>
          <p:cNvSpPr txBox="1">
            <a:spLocks noGrp="1"/>
          </p:cNvSpPr>
          <p:nvPr>
            <p:ph type="title" idx="4294967295"/>
          </p:nvPr>
        </p:nvSpPr>
        <p:spPr>
          <a:xfrm>
            <a:off x="1217625" y="3572325"/>
            <a:ext cx="984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rPr>
              <a:t>2</a:t>
            </a:r>
            <a:endParaRPr sz="3600">
              <a:solidFill>
                <a:srgbClr val="FFFFFF"/>
              </a:solidFill>
            </a:endParaRPr>
          </a:p>
        </p:txBody>
      </p:sp>
      <p:sp>
        <p:nvSpPr>
          <p:cNvPr id="548" name="Google Shape;548;p45">
            <a:hlinkClick r:id="rId4" action="ppaction://hlinksldjump"/>
          </p:cNvPr>
          <p:cNvSpPr txBox="1">
            <a:spLocks noGrp="1"/>
          </p:cNvSpPr>
          <p:nvPr>
            <p:ph type="title" idx="4294967295"/>
          </p:nvPr>
        </p:nvSpPr>
        <p:spPr>
          <a:xfrm>
            <a:off x="2672325" y="3572325"/>
            <a:ext cx="984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rPr>
              <a:t>1</a:t>
            </a:r>
            <a:endParaRPr sz="3600">
              <a:solidFill>
                <a:srgbClr val="FFFFFF"/>
              </a:solidFill>
            </a:endParaRPr>
          </a:p>
        </p:txBody>
      </p:sp>
      <p:cxnSp>
        <p:nvCxnSpPr>
          <p:cNvPr id="554" name="Google Shape;554;p45"/>
          <p:cNvCxnSpPr/>
          <p:nvPr/>
        </p:nvCxnSpPr>
        <p:spPr>
          <a:xfrm>
            <a:off x="5296125" y="2721150"/>
            <a:ext cx="4943400" cy="0"/>
          </a:xfrm>
          <a:prstGeom prst="straightConnector1">
            <a:avLst/>
          </a:prstGeom>
          <a:noFill/>
          <a:ln w="28575" cap="flat" cmpd="sng">
            <a:solidFill>
              <a:srgbClr val="FFFFFF"/>
            </a:solidFill>
            <a:prstDash val="dash"/>
            <a:round/>
            <a:headEnd type="none" w="med" len="med"/>
            <a:tailEnd type="none" w="med" len="med"/>
          </a:ln>
        </p:spPr>
      </p:cxnSp>
      <p:cxnSp>
        <p:nvCxnSpPr>
          <p:cNvPr id="555" name="Google Shape;555;p45"/>
          <p:cNvCxnSpPr/>
          <p:nvPr/>
        </p:nvCxnSpPr>
        <p:spPr>
          <a:xfrm>
            <a:off x="5269739" y="3858675"/>
            <a:ext cx="4943400" cy="0"/>
          </a:xfrm>
          <a:prstGeom prst="straightConnector1">
            <a:avLst/>
          </a:prstGeom>
          <a:noFill/>
          <a:ln w="28575" cap="flat" cmpd="sng">
            <a:solidFill>
              <a:srgbClr val="FFFFFF"/>
            </a:solidFill>
            <a:prstDash val="dash"/>
            <a:round/>
            <a:headEnd type="none" w="med" len="med"/>
            <a:tailEnd type="none" w="med" len="med"/>
          </a:ln>
        </p:spPr>
      </p:cxnSp>
      <p:pic>
        <p:nvPicPr>
          <p:cNvPr id="143" name="Picture 142"/>
          <p:cNvPicPr/>
          <p:nvPr/>
        </p:nvPicPr>
        <p:blipFill>
          <a:blip r:embed="rId5">
            <a:extLst>
              <a:ext uri="{28A0092B-C50C-407E-A947-70E740481C1C}">
                <a14:useLocalDpi xmlns:a14="http://schemas.microsoft.com/office/drawing/2010/main" val="0"/>
              </a:ext>
            </a:extLst>
          </a:blip>
          <a:srcRect/>
          <a:stretch>
            <a:fillRect/>
          </a:stretch>
        </p:blipFill>
        <p:spPr bwMode="auto">
          <a:xfrm>
            <a:off x="365760" y="978997"/>
            <a:ext cx="1432560" cy="876300"/>
          </a:xfrm>
          <a:prstGeom prst="rect">
            <a:avLst/>
          </a:prstGeom>
          <a:noFill/>
          <a:ln>
            <a:noFill/>
          </a:ln>
        </p:spPr>
      </p:pic>
      <p:pic>
        <p:nvPicPr>
          <p:cNvPr id="144" name="Picture 143"/>
          <p:cNvPicPr/>
          <p:nvPr/>
        </p:nvPicPr>
        <p:blipFill>
          <a:blip r:embed="rId6">
            <a:extLst>
              <a:ext uri="{28A0092B-C50C-407E-A947-70E740481C1C}">
                <a14:useLocalDpi xmlns:a14="http://schemas.microsoft.com/office/drawing/2010/main" val="0"/>
              </a:ext>
            </a:extLst>
          </a:blip>
          <a:srcRect/>
          <a:stretch>
            <a:fillRect/>
          </a:stretch>
        </p:blipFill>
        <p:spPr bwMode="auto">
          <a:xfrm>
            <a:off x="249551" y="3038629"/>
            <a:ext cx="1418722" cy="952500"/>
          </a:xfrm>
          <a:prstGeom prst="rect">
            <a:avLst/>
          </a:prstGeom>
          <a:noFill/>
          <a:ln>
            <a:noFill/>
          </a:ln>
        </p:spPr>
      </p:pic>
      <p:sp>
        <p:nvSpPr>
          <p:cNvPr id="3" name="Rectangle 2"/>
          <p:cNvSpPr/>
          <p:nvPr/>
        </p:nvSpPr>
        <p:spPr>
          <a:xfrm>
            <a:off x="1898294" y="1055420"/>
            <a:ext cx="6843370" cy="861774"/>
          </a:xfrm>
          <a:prstGeom prst="rect">
            <a:avLst/>
          </a:prstGeom>
        </p:spPr>
        <p:txBody>
          <a:bodyPr wrap="square">
            <a:spAutoFit/>
          </a:bodyPr>
          <a:lstStyle/>
          <a:p>
            <a:pPr marL="342900" lvl="0" indent="-342900" algn="just">
              <a:lnSpc>
                <a:spcPct val="125000"/>
              </a:lnSpc>
              <a:buFont typeface="Wingdings" panose="05000000000000000000" pitchFamily="2"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2000" dirty="0">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executa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anumite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operații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până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când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condiția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este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adevărată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820754" y="3155770"/>
            <a:ext cx="6953046" cy="861774"/>
          </a:xfrm>
          <a:prstGeom prst="rect">
            <a:avLst/>
          </a:prstGeom>
        </p:spPr>
        <p:txBody>
          <a:bodyPr wrap="square">
            <a:spAutoFit/>
          </a:bodyPr>
          <a:lstStyle/>
          <a:p>
            <a:pPr marL="342900" lvl="0" indent="-342900" algn="just">
              <a:lnSpc>
                <a:spcPct val="125000"/>
              </a:lnSpc>
              <a:buFont typeface="Wingdings" panose="05000000000000000000" pitchFamily="2" charset="2"/>
              <a:buChar char=""/>
            </a:pPr>
            <a:r>
              <a:rPr lang="en-US" sz="2000" dirty="0" err="1">
                <a:latin typeface="Times New Roman" panose="02020603050405020304" pitchFamily="18" charset="0"/>
                <a:ea typeface="Calibri" panose="020F0502020204030204" pitchFamily="34" charset="0"/>
                <a:cs typeface="Times New Roman" panose="02020603050405020304" pitchFamily="18" charset="0"/>
              </a:rPr>
              <a:t>atunci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când</a:t>
            </a:r>
            <a:r>
              <a:rPr lang="en-US" sz="2000" dirty="0">
                <a:latin typeface="Times New Roman" panose="02020603050405020304" pitchFamily="18" charset="0"/>
                <a:ea typeface="Calibri" panose="020F0502020204030204" pitchFamily="34" charset="0"/>
                <a:cs typeface="Times New Roman" panose="02020603050405020304" pitchFamily="18" charset="0"/>
              </a:rPr>
              <a:t> ne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dorim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executăm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anumite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operații</a:t>
            </a:r>
            <a:r>
              <a:rPr lang="en-US" sz="2000" dirty="0">
                <a:latin typeface="Times New Roman" panose="02020603050405020304" pitchFamily="18" charset="0"/>
                <a:ea typeface="Calibri" panose="020F0502020204030204" pitchFamily="34" charset="0"/>
                <a:cs typeface="Times New Roman" panose="02020603050405020304" pitchFamily="18" charset="0"/>
              </a:rPr>
              <a:t> de un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număr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cunoscut</a:t>
            </a:r>
            <a:r>
              <a:rPr lang="en-US" sz="2000" dirty="0">
                <a:latin typeface="Times New Roman" panose="02020603050405020304" pitchFamily="18" charset="0"/>
                <a:ea typeface="Calibri" panose="020F0502020204030204" pitchFamily="34" charset="0"/>
                <a:cs typeface="Times New Roman" panose="02020603050405020304" pitchFamily="18" charset="0"/>
              </a:rPr>
              <a:t> de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ori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7" name="Picture 146"/>
          <p:cNvPicPr>
            <a:picLocks noChangeAspect="1"/>
          </p:cNvPicPr>
          <p:nvPr/>
        </p:nvPicPr>
        <p:blipFill>
          <a:blip r:embed="rId7"/>
          <a:stretch>
            <a:fillRect/>
          </a:stretch>
        </p:blipFill>
        <p:spPr>
          <a:xfrm>
            <a:off x="3841425" y="1526571"/>
            <a:ext cx="1305581" cy="1588935"/>
          </a:xfrm>
          <a:prstGeom prst="rect">
            <a:avLst/>
          </a:prstGeom>
        </p:spPr>
      </p:pic>
      <p:pic>
        <p:nvPicPr>
          <p:cNvPr id="148" name="Picture 147"/>
          <p:cNvPicPr>
            <a:picLocks noChangeAspect="1"/>
          </p:cNvPicPr>
          <p:nvPr/>
        </p:nvPicPr>
        <p:blipFill>
          <a:blip r:embed="rId8"/>
          <a:stretch>
            <a:fillRect/>
          </a:stretch>
        </p:blipFill>
        <p:spPr>
          <a:xfrm>
            <a:off x="4598955" y="3514879"/>
            <a:ext cx="3500303" cy="14835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9"/>
                                          </p:stCondLst>
                                        </p:cTn>
                                        <p:tgtEl>
                                          <p:spTgt spid="540"/>
                                        </p:tgtEl>
                                        <p:attrNameLst>
                                          <p:attrName>style.visibility</p:attrName>
                                        </p:attrNameLst>
                                      </p:cBhvr>
                                      <p:to>
                                        <p:strVal val="visible"/>
                                      </p:to>
                                    </p:set>
                                  </p:childTnLst>
                                </p:cTn>
                              </p:par>
                            </p:childTnLst>
                          </p:cTn>
                        </p:par>
                        <p:par>
                          <p:cTn id="7" fill="hold">
                            <p:stCondLst>
                              <p:cond delay="5000"/>
                            </p:stCondLst>
                            <p:childTnLst>
                              <p:par>
                                <p:cTn id="8" presetID="21" presetClass="entr" presetSubtype="1" fill="hold" nodeType="after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wheel(1)">
                                      <p:cBhvr>
                                        <p:cTn id="10" dur="5000"/>
                                        <p:tgtEl>
                                          <p:spTgt spid="143"/>
                                        </p:tgtEl>
                                      </p:cBhvr>
                                    </p:animEffect>
                                  </p:childTnLst>
                                </p:cTn>
                              </p:par>
                            </p:childTnLst>
                          </p:cTn>
                        </p:par>
                        <p:par>
                          <p:cTn id="11" fill="hold">
                            <p:stCondLst>
                              <p:cond delay="10000"/>
                            </p:stCondLst>
                            <p:childTnLst>
                              <p:par>
                                <p:cTn id="12" presetID="1" presetClass="entr" presetSubtype="0" fill="hold" nodeType="afterEffect">
                                  <p:stCondLst>
                                    <p:cond delay="0"/>
                                  </p:stCondLst>
                                  <p:childTnLst>
                                    <p:set>
                                      <p:cBhvr>
                                        <p:cTn id="13" dur="1" fill="hold">
                                          <p:stCondLst>
                                            <p:cond delay="4999"/>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7"/>
                                        </p:tgtEl>
                                        <p:attrNameLst>
                                          <p:attrName>style.visibility</p:attrName>
                                        </p:attrNameLst>
                                      </p:cBhvr>
                                      <p:to>
                                        <p:strVal val="visible"/>
                                      </p:to>
                                    </p:set>
                                    <p:animEffect transition="in" filter="fade">
                                      <p:cBhvr>
                                        <p:cTn id="16" dur="5000"/>
                                        <p:tgtEl>
                                          <p:spTgt spid="147"/>
                                        </p:tgtEl>
                                      </p:cBhvr>
                                    </p:animEffect>
                                  </p:childTnLst>
                                </p:cTn>
                              </p:par>
                            </p:childTnLst>
                          </p:cTn>
                        </p:par>
                        <p:par>
                          <p:cTn id="17" fill="hold">
                            <p:stCondLst>
                              <p:cond delay="15000"/>
                            </p:stCondLst>
                            <p:childTnLst>
                              <p:par>
                                <p:cTn id="18" presetID="21" presetClass="entr" presetSubtype="1" fill="hold" nodeType="after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wheel(1)">
                                      <p:cBhvr>
                                        <p:cTn id="20" dur="5000"/>
                                        <p:tgtEl>
                                          <p:spTgt spid="144"/>
                                        </p:tgtEl>
                                      </p:cBhvr>
                                    </p:animEffect>
                                  </p:childTnLst>
                                </p:cTn>
                              </p:par>
                              <p:par>
                                <p:cTn id="21" presetID="1" presetClass="entr" presetSubtype="0" fill="hold" nodeType="withEffect">
                                  <p:stCondLst>
                                    <p:cond delay="0"/>
                                  </p:stCondLst>
                                  <p:childTnLst>
                                    <p:set>
                                      <p:cBhvr>
                                        <p:cTn id="22" dur="1" fill="hold">
                                          <p:stCondLst>
                                            <p:cond delay="4999"/>
                                          </p:stCondLst>
                                        </p:cTn>
                                        <p:tgtEl>
                                          <p:spTgt spid="148"/>
                                        </p:tgtEl>
                                        <p:attrNameLst>
                                          <p:attrName>style.visibility</p:attrName>
                                        </p:attrNameLst>
                                      </p:cBhvr>
                                      <p:to>
                                        <p:strVal val="visible"/>
                                      </p:to>
                                    </p:set>
                                  </p:childTnLst>
                                </p:cTn>
                              </p:par>
                            </p:childTnLst>
                          </p:cTn>
                        </p:par>
                        <p:par>
                          <p:cTn id="23" fill="hold">
                            <p:stCondLst>
                              <p:cond delay="20000"/>
                            </p:stCondLst>
                            <p:childTnLst>
                              <p:par>
                                <p:cTn id="24" presetID="1" presetClass="entr" presetSubtype="0" fill="hold" nodeType="afterEffect">
                                  <p:stCondLst>
                                    <p:cond delay="0"/>
                                  </p:stCondLst>
                                  <p:childTnLst>
                                    <p:set>
                                      <p:cBhvr>
                                        <p:cTn id="25" dur="1" fill="hold">
                                          <p:stCondLst>
                                            <p:cond delay="49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22" name="Google Shape;222;p34"/>
          <p:cNvGrpSpPr/>
          <p:nvPr/>
        </p:nvGrpSpPr>
        <p:grpSpPr>
          <a:xfrm>
            <a:off x="-118550" y="100667"/>
            <a:ext cx="3272383" cy="2652418"/>
            <a:chOff x="-118550" y="100667"/>
            <a:chExt cx="3272383" cy="2652418"/>
          </a:xfrm>
        </p:grpSpPr>
        <p:sp>
          <p:nvSpPr>
            <p:cNvPr id="223" name="Google Shape;223;p34"/>
            <p:cNvSpPr/>
            <p:nvPr/>
          </p:nvSpPr>
          <p:spPr>
            <a:xfrm>
              <a:off x="-118550" y="776250"/>
              <a:ext cx="2024198" cy="1976836"/>
            </a:xfrm>
            <a:custGeom>
              <a:avLst/>
              <a:gdLst/>
              <a:ahLst/>
              <a:cxnLst/>
              <a:rect l="l" t="t" r="r" b="b"/>
              <a:pathLst>
                <a:path w="75319" h="76208" extrusionOk="0">
                  <a:moveTo>
                    <a:pt x="66654" y="0"/>
                  </a:moveTo>
                  <a:lnTo>
                    <a:pt x="0" y="11109"/>
                  </a:lnTo>
                  <a:lnTo>
                    <a:pt x="2221" y="76208"/>
                  </a:lnTo>
                  <a:lnTo>
                    <a:pt x="75319" y="11109"/>
                  </a:lnTo>
                  <a:close/>
                </a:path>
              </a:pathLst>
            </a:custGeom>
            <a:solidFill>
              <a:srgbClr val="799CF2"/>
            </a:solidFill>
            <a:ln>
              <a:noFill/>
            </a:ln>
          </p:spPr>
        </p:sp>
        <p:grpSp>
          <p:nvGrpSpPr>
            <p:cNvPr id="224" name="Google Shape;224;p34"/>
            <p:cNvGrpSpPr/>
            <p:nvPr/>
          </p:nvGrpSpPr>
          <p:grpSpPr>
            <a:xfrm>
              <a:off x="1157615" y="100667"/>
              <a:ext cx="1996218" cy="1466487"/>
              <a:chOff x="3675275" y="1724425"/>
              <a:chExt cx="736150" cy="540800"/>
            </a:xfrm>
          </p:grpSpPr>
          <p:sp>
            <p:nvSpPr>
              <p:cNvPr id="225" name="Google Shape;225;p34"/>
              <p:cNvSpPr/>
              <p:nvPr/>
            </p:nvSpPr>
            <p:spPr>
              <a:xfrm>
                <a:off x="3870125" y="2099125"/>
                <a:ext cx="233250" cy="166100"/>
              </a:xfrm>
              <a:custGeom>
                <a:avLst/>
                <a:gdLst/>
                <a:ahLst/>
                <a:cxnLst/>
                <a:rect l="l" t="t" r="r" b="b"/>
                <a:pathLst>
                  <a:path w="9330" h="6644" extrusionOk="0">
                    <a:moveTo>
                      <a:pt x="9329" y="0"/>
                    </a:moveTo>
                    <a:lnTo>
                      <a:pt x="5899" y="1201"/>
                    </a:lnTo>
                    <a:cubicBezTo>
                      <a:pt x="5899" y="4918"/>
                      <a:pt x="182" y="5433"/>
                      <a:pt x="61" y="6062"/>
                    </a:cubicBezTo>
                    <a:cubicBezTo>
                      <a:pt x="0" y="6382"/>
                      <a:pt x="758" y="6643"/>
                      <a:pt x="1902" y="6643"/>
                    </a:cubicBezTo>
                    <a:cubicBezTo>
                      <a:pt x="3005" y="6643"/>
                      <a:pt x="4467" y="6400"/>
                      <a:pt x="5899" y="5734"/>
                    </a:cubicBezTo>
                    <a:cubicBezTo>
                      <a:pt x="8816" y="4378"/>
                      <a:pt x="9329" y="0"/>
                      <a:pt x="9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4"/>
              <p:cNvSpPr/>
              <p:nvPr/>
            </p:nvSpPr>
            <p:spPr>
              <a:xfrm>
                <a:off x="3675275" y="1818400"/>
                <a:ext cx="281550" cy="111900"/>
              </a:xfrm>
              <a:custGeom>
                <a:avLst/>
                <a:gdLst/>
                <a:ahLst/>
                <a:cxnLst/>
                <a:rect l="l" t="t" r="r" b="b"/>
                <a:pathLst>
                  <a:path w="11262" h="4476" extrusionOk="0">
                    <a:moveTo>
                      <a:pt x="6498" y="1"/>
                    </a:moveTo>
                    <a:cubicBezTo>
                      <a:pt x="5898" y="1"/>
                      <a:pt x="5291" y="100"/>
                      <a:pt x="4708" y="346"/>
                    </a:cubicBezTo>
                    <a:cubicBezTo>
                      <a:pt x="1745" y="1598"/>
                      <a:pt x="1" y="4121"/>
                      <a:pt x="549" y="4456"/>
                    </a:cubicBezTo>
                    <a:cubicBezTo>
                      <a:pt x="572" y="4469"/>
                      <a:pt x="601" y="4476"/>
                      <a:pt x="636" y="4476"/>
                    </a:cubicBezTo>
                    <a:cubicBezTo>
                      <a:pt x="1238" y="4476"/>
                      <a:pt x="3598" y="2549"/>
                      <a:pt x="5855" y="2549"/>
                    </a:cubicBezTo>
                    <a:cubicBezTo>
                      <a:pt x="6631" y="2549"/>
                      <a:pt x="7394" y="2777"/>
                      <a:pt x="8069" y="3388"/>
                    </a:cubicBezTo>
                    <a:lnTo>
                      <a:pt x="11262" y="1650"/>
                    </a:lnTo>
                    <a:cubicBezTo>
                      <a:pt x="11262" y="1650"/>
                      <a:pt x="8945" y="1"/>
                      <a:pt x="6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4"/>
              <p:cNvSpPr/>
              <p:nvPr/>
            </p:nvSpPr>
            <p:spPr>
              <a:xfrm>
                <a:off x="3832700" y="1724425"/>
                <a:ext cx="578725" cy="434375"/>
              </a:xfrm>
              <a:custGeom>
                <a:avLst/>
                <a:gdLst/>
                <a:ahLst/>
                <a:cxnLst/>
                <a:rect l="l" t="t" r="r" b="b"/>
                <a:pathLst>
                  <a:path w="23149" h="17375" extrusionOk="0">
                    <a:moveTo>
                      <a:pt x="17097" y="1"/>
                    </a:moveTo>
                    <a:cubicBezTo>
                      <a:pt x="15720" y="1"/>
                      <a:pt x="14220" y="83"/>
                      <a:pt x="12726" y="312"/>
                    </a:cubicBezTo>
                    <a:cubicBezTo>
                      <a:pt x="10912" y="590"/>
                      <a:pt x="9110" y="1089"/>
                      <a:pt x="7543" y="1919"/>
                    </a:cubicBezTo>
                    <a:cubicBezTo>
                      <a:pt x="4569" y="3498"/>
                      <a:pt x="2693" y="5385"/>
                      <a:pt x="1558" y="6894"/>
                    </a:cubicBezTo>
                    <a:cubicBezTo>
                      <a:pt x="384" y="8452"/>
                      <a:pt x="0" y="9608"/>
                      <a:pt x="0" y="9608"/>
                    </a:cubicBezTo>
                    <a:lnTo>
                      <a:pt x="3884" y="17374"/>
                    </a:lnTo>
                    <a:cubicBezTo>
                      <a:pt x="3884" y="17374"/>
                      <a:pt x="5094" y="17206"/>
                      <a:pt x="6860" y="16810"/>
                    </a:cubicBezTo>
                    <a:cubicBezTo>
                      <a:pt x="9341" y="16248"/>
                      <a:pt x="12916" y="15234"/>
                      <a:pt x="15755" y="13600"/>
                    </a:cubicBezTo>
                    <a:cubicBezTo>
                      <a:pt x="17162" y="12788"/>
                      <a:pt x="18311" y="11702"/>
                      <a:pt x="19243" y="10501"/>
                    </a:cubicBezTo>
                    <a:cubicBezTo>
                      <a:pt x="22557" y="6232"/>
                      <a:pt x="23149" y="497"/>
                      <a:pt x="23149" y="497"/>
                    </a:cubicBezTo>
                    <a:cubicBezTo>
                      <a:pt x="23149" y="497"/>
                      <a:pt x="20494" y="1"/>
                      <a:pt x="17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p:nvPr/>
            </p:nvSpPr>
            <p:spPr>
              <a:xfrm>
                <a:off x="4019625" y="1833975"/>
                <a:ext cx="204875" cy="186700"/>
              </a:xfrm>
              <a:custGeom>
                <a:avLst/>
                <a:gdLst/>
                <a:ahLst/>
                <a:cxnLst/>
                <a:rect l="l" t="t" r="r" b="b"/>
                <a:pathLst>
                  <a:path w="8195" h="7468" extrusionOk="0">
                    <a:moveTo>
                      <a:pt x="4098" y="0"/>
                    </a:moveTo>
                    <a:cubicBezTo>
                      <a:pt x="3142" y="0"/>
                      <a:pt x="2187" y="365"/>
                      <a:pt x="1457" y="1094"/>
                    </a:cubicBezTo>
                    <a:cubicBezTo>
                      <a:pt x="0" y="2552"/>
                      <a:pt x="0" y="4916"/>
                      <a:pt x="1457" y="6373"/>
                    </a:cubicBezTo>
                    <a:cubicBezTo>
                      <a:pt x="2187" y="7103"/>
                      <a:pt x="3142" y="7467"/>
                      <a:pt x="4098" y="7467"/>
                    </a:cubicBezTo>
                    <a:cubicBezTo>
                      <a:pt x="5053" y="7467"/>
                      <a:pt x="6009" y="7103"/>
                      <a:pt x="6738" y="6373"/>
                    </a:cubicBezTo>
                    <a:cubicBezTo>
                      <a:pt x="8195" y="4916"/>
                      <a:pt x="8195" y="2552"/>
                      <a:pt x="6738" y="1094"/>
                    </a:cubicBezTo>
                    <a:cubicBezTo>
                      <a:pt x="6009" y="365"/>
                      <a:pt x="5053" y="0"/>
                      <a:pt x="40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p:nvPr/>
            </p:nvSpPr>
            <p:spPr>
              <a:xfrm>
                <a:off x="4060400" y="1869975"/>
                <a:ext cx="121275" cy="119275"/>
              </a:xfrm>
              <a:custGeom>
                <a:avLst/>
                <a:gdLst/>
                <a:ahLst/>
                <a:cxnLst/>
                <a:rect l="l" t="t" r="r" b="b"/>
                <a:pathLst>
                  <a:path w="4851" h="4771" extrusionOk="0">
                    <a:moveTo>
                      <a:pt x="2467" y="1"/>
                    </a:moveTo>
                    <a:cubicBezTo>
                      <a:pt x="2339" y="1"/>
                      <a:pt x="2212" y="11"/>
                      <a:pt x="2087" y="32"/>
                    </a:cubicBezTo>
                    <a:cubicBezTo>
                      <a:pt x="868" y="228"/>
                      <a:pt x="1" y="1322"/>
                      <a:pt x="88" y="2554"/>
                    </a:cubicBezTo>
                    <a:cubicBezTo>
                      <a:pt x="176" y="3785"/>
                      <a:pt x="1187" y="4745"/>
                      <a:pt x="2421" y="4769"/>
                    </a:cubicBezTo>
                    <a:cubicBezTo>
                      <a:pt x="2436" y="4771"/>
                      <a:pt x="2452" y="4771"/>
                      <a:pt x="2467" y="4771"/>
                    </a:cubicBezTo>
                    <a:cubicBezTo>
                      <a:pt x="3784" y="4771"/>
                      <a:pt x="4851" y="3704"/>
                      <a:pt x="4851" y="2386"/>
                    </a:cubicBezTo>
                    <a:cubicBezTo>
                      <a:pt x="4851" y="1069"/>
                      <a:pt x="3784" y="1"/>
                      <a:pt x="2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p:nvPr/>
            </p:nvSpPr>
            <p:spPr>
              <a:xfrm>
                <a:off x="4150850" y="1724425"/>
                <a:ext cx="260575" cy="262550"/>
              </a:xfrm>
              <a:custGeom>
                <a:avLst/>
                <a:gdLst/>
                <a:ahLst/>
                <a:cxnLst/>
                <a:rect l="l" t="t" r="r" b="b"/>
                <a:pathLst>
                  <a:path w="10423" h="10502" extrusionOk="0">
                    <a:moveTo>
                      <a:pt x="4371" y="1"/>
                    </a:moveTo>
                    <a:cubicBezTo>
                      <a:pt x="2994" y="1"/>
                      <a:pt x="1494" y="83"/>
                      <a:pt x="0" y="312"/>
                    </a:cubicBezTo>
                    <a:cubicBezTo>
                      <a:pt x="1558" y="1527"/>
                      <a:pt x="5037" y="4779"/>
                      <a:pt x="6517" y="10501"/>
                    </a:cubicBezTo>
                    <a:cubicBezTo>
                      <a:pt x="9831" y="6232"/>
                      <a:pt x="10423" y="497"/>
                      <a:pt x="10423" y="497"/>
                    </a:cubicBezTo>
                    <a:cubicBezTo>
                      <a:pt x="10423" y="497"/>
                      <a:pt x="7768" y="1"/>
                      <a:pt x="4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4"/>
              <p:cNvSpPr/>
              <p:nvPr/>
            </p:nvSpPr>
            <p:spPr>
              <a:xfrm>
                <a:off x="3832700" y="1896775"/>
                <a:ext cx="171525" cy="261975"/>
              </a:xfrm>
              <a:custGeom>
                <a:avLst/>
                <a:gdLst/>
                <a:ahLst/>
                <a:cxnLst/>
                <a:rect l="l" t="t" r="r" b="b"/>
                <a:pathLst>
                  <a:path w="6861" h="10479" extrusionOk="0">
                    <a:moveTo>
                      <a:pt x="1558" y="0"/>
                    </a:moveTo>
                    <a:cubicBezTo>
                      <a:pt x="384" y="1558"/>
                      <a:pt x="0" y="2714"/>
                      <a:pt x="0" y="2714"/>
                    </a:cubicBezTo>
                    <a:lnTo>
                      <a:pt x="3884" y="10479"/>
                    </a:lnTo>
                    <a:cubicBezTo>
                      <a:pt x="3884" y="10479"/>
                      <a:pt x="5094" y="10312"/>
                      <a:pt x="6860" y="9914"/>
                    </a:cubicBezTo>
                    <a:lnTo>
                      <a:pt x="1558"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4"/>
              <p:cNvSpPr/>
              <p:nvPr/>
            </p:nvSpPr>
            <p:spPr>
              <a:xfrm>
                <a:off x="3805050" y="1982100"/>
                <a:ext cx="199875" cy="116800"/>
              </a:xfrm>
              <a:custGeom>
                <a:avLst/>
                <a:gdLst/>
                <a:ahLst/>
                <a:cxnLst/>
                <a:rect l="l" t="t" r="r" b="b"/>
                <a:pathLst>
                  <a:path w="7995" h="4672" extrusionOk="0">
                    <a:moveTo>
                      <a:pt x="7439" y="0"/>
                    </a:moveTo>
                    <a:cubicBezTo>
                      <a:pt x="6151" y="0"/>
                      <a:pt x="2762" y="2156"/>
                      <a:pt x="277" y="4052"/>
                    </a:cubicBezTo>
                    <a:cubicBezTo>
                      <a:pt x="1" y="4261"/>
                      <a:pt x="176" y="4672"/>
                      <a:pt x="479" y="4672"/>
                    </a:cubicBezTo>
                    <a:cubicBezTo>
                      <a:pt x="516" y="4672"/>
                      <a:pt x="555" y="4666"/>
                      <a:pt x="595" y="4653"/>
                    </a:cubicBezTo>
                    <a:cubicBezTo>
                      <a:pt x="3206" y="3784"/>
                      <a:pt x="7837" y="2041"/>
                      <a:pt x="7962" y="555"/>
                    </a:cubicBezTo>
                    <a:cubicBezTo>
                      <a:pt x="7994" y="168"/>
                      <a:pt x="7799" y="0"/>
                      <a:pt x="7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4"/>
              <p:cNvSpPr/>
              <p:nvPr/>
            </p:nvSpPr>
            <p:spPr>
              <a:xfrm>
                <a:off x="4082475" y="1869975"/>
                <a:ext cx="69100" cy="119250"/>
              </a:xfrm>
              <a:custGeom>
                <a:avLst/>
                <a:gdLst/>
                <a:ahLst/>
                <a:cxnLst/>
                <a:rect l="l" t="t" r="r" b="b"/>
                <a:pathLst>
                  <a:path w="2764" h="4770" extrusionOk="0">
                    <a:moveTo>
                      <a:pt x="1584" y="1"/>
                    </a:moveTo>
                    <a:cubicBezTo>
                      <a:pt x="1457" y="1"/>
                      <a:pt x="1329" y="11"/>
                      <a:pt x="1204" y="32"/>
                    </a:cubicBezTo>
                    <a:lnTo>
                      <a:pt x="0" y="4172"/>
                    </a:lnTo>
                    <a:cubicBezTo>
                      <a:pt x="425" y="4548"/>
                      <a:pt x="971" y="4760"/>
                      <a:pt x="1538" y="4769"/>
                    </a:cubicBezTo>
                    <a:lnTo>
                      <a:pt x="2764" y="314"/>
                    </a:lnTo>
                    <a:cubicBezTo>
                      <a:pt x="2404" y="109"/>
                      <a:pt x="1998"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 name="Google Shape;234;p34"/>
          <p:cNvGrpSpPr/>
          <p:nvPr/>
        </p:nvGrpSpPr>
        <p:grpSpPr>
          <a:xfrm rot="953377">
            <a:off x="6524766" y="149598"/>
            <a:ext cx="2190592" cy="3991238"/>
            <a:chOff x="2366550" y="238100"/>
            <a:chExt cx="2875125" cy="5238450"/>
          </a:xfrm>
        </p:grpSpPr>
        <p:sp>
          <p:nvSpPr>
            <p:cNvPr id="235" name="Google Shape;235;p34"/>
            <p:cNvSpPr/>
            <p:nvPr/>
          </p:nvSpPr>
          <p:spPr>
            <a:xfrm>
              <a:off x="3269450" y="1884925"/>
              <a:ext cx="578075" cy="1577350"/>
            </a:xfrm>
            <a:custGeom>
              <a:avLst/>
              <a:gdLst/>
              <a:ahLst/>
              <a:cxnLst/>
              <a:rect l="l" t="t" r="r" b="b"/>
              <a:pathLst>
                <a:path w="23123" h="63094" fill="none" extrusionOk="0">
                  <a:moveTo>
                    <a:pt x="1" y="0"/>
                  </a:moveTo>
                  <a:cubicBezTo>
                    <a:pt x="2546" y="3153"/>
                    <a:pt x="4803" y="8509"/>
                    <a:pt x="5463" y="12508"/>
                  </a:cubicBezTo>
                  <a:cubicBezTo>
                    <a:pt x="6990" y="21755"/>
                    <a:pt x="8485" y="29277"/>
                    <a:pt x="10526" y="38424"/>
                  </a:cubicBezTo>
                  <a:cubicBezTo>
                    <a:pt x="12569" y="47571"/>
                    <a:pt x="16301" y="56664"/>
                    <a:pt x="23122" y="63093"/>
                  </a:cubicBezTo>
                </a:path>
              </a:pathLst>
            </a:custGeom>
            <a:noFill/>
            <a:ln w="10425" cap="flat" cmpd="sng">
              <a:solidFill>
                <a:srgbClr val="434343"/>
              </a:solidFill>
              <a:prstDash val="solid"/>
              <a:miter lim="10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4"/>
            <p:cNvSpPr/>
            <p:nvPr/>
          </p:nvSpPr>
          <p:spPr>
            <a:xfrm>
              <a:off x="2366550" y="550050"/>
              <a:ext cx="1293100" cy="1470850"/>
            </a:xfrm>
            <a:custGeom>
              <a:avLst/>
              <a:gdLst/>
              <a:ahLst/>
              <a:cxnLst/>
              <a:rect l="l" t="t" r="r" b="b"/>
              <a:pathLst>
                <a:path w="51724" h="58834" extrusionOk="0">
                  <a:moveTo>
                    <a:pt x="23828" y="0"/>
                  </a:moveTo>
                  <a:cubicBezTo>
                    <a:pt x="22780" y="0"/>
                    <a:pt x="21740" y="59"/>
                    <a:pt x="20724" y="172"/>
                  </a:cubicBezTo>
                  <a:cubicBezTo>
                    <a:pt x="14908" y="818"/>
                    <a:pt x="9376" y="4617"/>
                    <a:pt x="5753" y="9213"/>
                  </a:cubicBezTo>
                  <a:cubicBezTo>
                    <a:pt x="1551" y="14542"/>
                    <a:pt x="1" y="21700"/>
                    <a:pt x="892" y="28429"/>
                  </a:cubicBezTo>
                  <a:cubicBezTo>
                    <a:pt x="1782" y="35156"/>
                    <a:pt x="4970" y="41452"/>
                    <a:pt x="9296" y="46682"/>
                  </a:cubicBezTo>
                  <a:cubicBezTo>
                    <a:pt x="12324" y="50342"/>
                    <a:pt x="15998" y="53584"/>
                    <a:pt x="20385" y="55407"/>
                  </a:cubicBezTo>
                  <a:cubicBezTo>
                    <a:pt x="22794" y="56409"/>
                    <a:pt x="25405" y="56873"/>
                    <a:pt x="28019" y="56873"/>
                  </a:cubicBezTo>
                  <a:cubicBezTo>
                    <a:pt x="30530" y="56873"/>
                    <a:pt x="33045" y="56445"/>
                    <a:pt x="35388" y="55653"/>
                  </a:cubicBezTo>
                  <a:lnTo>
                    <a:pt x="35388" y="55653"/>
                  </a:lnTo>
                  <a:cubicBezTo>
                    <a:pt x="35187" y="56185"/>
                    <a:pt x="34985" y="56732"/>
                    <a:pt x="34990" y="57300"/>
                  </a:cubicBezTo>
                  <a:cubicBezTo>
                    <a:pt x="34996" y="57867"/>
                    <a:pt x="35256" y="58470"/>
                    <a:pt x="35768" y="58718"/>
                  </a:cubicBezTo>
                  <a:cubicBezTo>
                    <a:pt x="35931" y="58798"/>
                    <a:pt x="36107" y="58834"/>
                    <a:pt x="36283" y="58834"/>
                  </a:cubicBezTo>
                  <a:cubicBezTo>
                    <a:pt x="36762" y="58834"/>
                    <a:pt x="37253" y="58571"/>
                    <a:pt x="37573" y="58196"/>
                  </a:cubicBezTo>
                  <a:cubicBezTo>
                    <a:pt x="38011" y="57683"/>
                    <a:pt x="38201" y="57010"/>
                    <a:pt x="38379" y="56360"/>
                  </a:cubicBezTo>
                  <a:cubicBezTo>
                    <a:pt x="38789" y="56835"/>
                    <a:pt x="39415" y="57119"/>
                    <a:pt x="40038" y="57119"/>
                  </a:cubicBezTo>
                  <a:cubicBezTo>
                    <a:pt x="40233" y="57119"/>
                    <a:pt x="40427" y="57091"/>
                    <a:pt x="40614" y="57033"/>
                  </a:cubicBezTo>
                  <a:cubicBezTo>
                    <a:pt x="41399" y="56787"/>
                    <a:pt x="41992" y="55987"/>
                    <a:pt x="41941" y="55165"/>
                  </a:cubicBezTo>
                  <a:cubicBezTo>
                    <a:pt x="41897" y="54448"/>
                    <a:pt x="40906" y="53371"/>
                    <a:pt x="40066" y="53371"/>
                  </a:cubicBezTo>
                  <a:cubicBezTo>
                    <a:pt x="39947" y="53371"/>
                    <a:pt x="39830" y="53393"/>
                    <a:pt x="39720" y="53440"/>
                  </a:cubicBezTo>
                  <a:cubicBezTo>
                    <a:pt x="42109" y="52404"/>
                    <a:pt x="45115" y="50634"/>
                    <a:pt x="46449" y="48363"/>
                  </a:cubicBezTo>
                  <a:cubicBezTo>
                    <a:pt x="50453" y="41551"/>
                    <a:pt x="51724" y="33276"/>
                    <a:pt x="50322" y="25529"/>
                  </a:cubicBezTo>
                  <a:cubicBezTo>
                    <a:pt x="48770" y="16948"/>
                    <a:pt x="44317" y="9738"/>
                    <a:pt x="37680" y="4350"/>
                  </a:cubicBezTo>
                  <a:cubicBezTo>
                    <a:pt x="33930" y="1307"/>
                    <a:pt x="28781" y="0"/>
                    <a:pt x="23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
            <p:cNvSpPr/>
            <p:nvPr/>
          </p:nvSpPr>
          <p:spPr>
            <a:xfrm>
              <a:off x="2979425" y="632175"/>
              <a:ext cx="389525" cy="305550"/>
            </a:xfrm>
            <a:custGeom>
              <a:avLst/>
              <a:gdLst/>
              <a:ahLst/>
              <a:cxnLst/>
              <a:rect l="l" t="t" r="r" b="b"/>
              <a:pathLst>
                <a:path w="15581" h="12222" extrusionOk="0">
                  <a:moveTo>
                    <a:pt x="2533" y="0"/>
                  </a:moveTo>
                  <a:cubicBezTo>
                    <a:pt x="2382" y="0"/>
                    <a:pt x="2247" y="21"/>
                    <a:pt x="2133" y="67"/>
                  </a:cubicBezTo>
                  <a:cubicBezTo>
                    <a:pt x="0" y="931"/>
                    <a:pt x="2235" y="2706"/>
                    <a:pt x="3379" y="3309"/>
                  </a:cubicBezTo>
                  <a:cubicBezTo>
                    <a:pt x="7167" y="5304"/>
                    <a:pt x="11238" y="7364"/>
                    <a:pt x="13389" y="11065"/>
                  </a:cubicBezTo>
                  <a:cubicBezTo>
                    <a:pt x="13581" y="11395"/>
                    <a:pt x="13763" y="11745"/>
                    <a:pt x="14062" y="11985"/>
                  </a:cubicBezTo>
                  <a:cubicBezTo>
                    <a:pt x="14242" y="12129"/>
                    <a:pt x="14479" y="12221"/>
                    <a:pt x="14706" y="12221"/>
                  </a:cubicBezTo>
                  <a:cubicBezTo>
                    <a:pt x="14855" y="12221"/>
                    <a:pt x="14999" y="12182"/>
                    <a:pt x="15121" y="12093"/>
                  </a:cubicBezTo>
                  <a:cubicBezTo>
                    <a:pt x="15580" y="11753"/>
                    <a:pt x="15401" y="11035"/>
                    <a:pt x="15154" y="10519"/>
                  </a:cubicBezTo>
                  <a:cubicBezTo>
                    <a:pt x="13481" y="7022"/>
                    <a:pt x="10706" y="4082"/>
                    <a:pt x="7361" y="2134"/>
                  </a:cubicBezTo>
                  <a:cubicBezTo>
                    <a:pt x="6509" y="1637"/>
                    <a:pt x="3871" y="0"/>
                    <a:pt x="25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3389875" y="1048250"/>
              <a:ext cx="103225" cy="164700"/>
            </a:xfrm>
            <a:custGeom>
              <a:avLst/>
              <a:gdLst/>
              <a:ahLst/>
              <a:cxnLst/>
              <a:rect l="l" t="t" r="r" b="b"/>
              <a:pathLst>
                <a:path w="4129" h="6588" extrusionOk="0">
                  <a:moveTo>
                    <a:pt x="1316" y="1"/>
                  </a:moveTo>
                  <a:cubicBezTo>
                    <a:pt x="1184" y="1"/>
                    <a:pt x="1049" y="41"/>
                    <a:pt x="911" y="132"/>
                  </a:cubicBezTo>
                  <a:cubicBezTo>
                    <a:pt x="0" y="734"/>
                    <a:pt x="1714" y="4941"/>
                    <a:pt x="1935" y="5790"/>
                  </a:cubicBezTo>
                  <a:cubicBezTo>
                    <a:pt x="2026" y="6144"/>
                    <a:pt x="2204" y="6572"/>
                    <a:pt x="2570" y="6587"/>
                  </a:cubicBezTo>
                  <a:cubicBezTo>
                    <a:pt x="2576" y="6588"/>
                    <a:pt x="2583" y="6588"/>
                    <a:pt x="2589" y="6588"/>
                  </a:cubicBezTo>
                  <a:cubicBezTo>
                    <a:pt x="2732" y="6588"/>
                    <a:pt x="2867" y="6519"/>
                    <a:pt x="2985" y="6436"/>
                  </a:cubicBezTo>
                  <a:cubicBezTo>
                    <a:pt x="4128" y="5633"/>
                    <a:pt x="3860" y="3869"/>
                    <a:pt x="3292" y="2592"/>
                  </a:cubicBezTo>
                  <a:cubicBezTo>
                    <a:pt x="3057" y="2060"/>
                    <a:pt x="2262" y="1"/>
                    <a:pt x="1316" y="1"/>
                  </a:cubicBezTo>
                  <a:close/>
                </a:path>
              </a:pathLst>
            </a:custGeom>
            <a:solidFill>
              <a:srgbClr val="F9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640375" y="1859350"/>
              <a:ext cx="207150" cy="1627750"/>
            </a:xfrm>
            <a:custGeom>
              <a:avLst/>
              <a:gdLst/>
              <a:ahLst/>
              <a:cxnLst/>
              <a:rect l="l" t="t" r="r" b="b"/>
              <a:pathLst>
                <a:path w="8286" h="65110" fill="none" extrusionOk="0">
                  <a:moveTo>
                    <a:pt x="7048" y="65109"/>
                  </a:moveTo>
                  <a:cubicBezTo>
                    <a:pt x="737" y="58499"/>
                    <a:pt x="1" y="48430"/>
                    <a:pt x="380" y="39299"/>
                  </a:cubicBezTo>
                  <a:cubicBezTo>
                    <a:pt x="918" y="26359"/>
                    <a:pt x="4748" y="12461"/>
                    <a:pt x="8285" y="1"/>
                  </a:cubicBezTo>
                </a:path>
              </a:pathLst>
            </a:custGeom>
            <a:noFill/>
            <a:ln w="10425" cap="flat" cmpd="sng">
              <a:solidFill>
                <a:srgbClr val="434343"/>
              </a:solidFill>
              <a:prstDash val="solid"/>
              <a:miter lim="10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504925" y="548425"/>
              <a:ext cx="1290575" cy="1451925"/>
            </a:xfrm>
            <a:custGeom>
              <a:avLst/>
              <a:gdLst/>
              <a:ahLst/>
              <a:cxnLst/>
              <a:rect l="l" t="t" r="r" b="b"/>
              <a:pathLst>
                <a:path w="51623" h="58077" extrusionOk="0">
                  <a:moveTo>
                    <a:pt x="27953" y="1"/>
                  </a:moveTo>
                  <a:cubicBezTo>
                    <a:pt x="27475" y="1"/>
                    <a:pt x="27000" y="14"/>
                    <a:pt x="26529" y="39"/>
                  </a:cubicBezTo>
                  <a:cubicBezTo>
                    <a:pt x="19753" y="408"/>
                    <a:pt x="13356" y="3977"/>
                    <a:pt x="8896" y="9092"/>
                  </a:cubicBezTo>
                  <a:cubicBezTo>
                    <a:pt x="4435" y="14207"/>
                    <a:pt x="1817" y="20759"/>
                    <a:pt x="750" y="27462"/>
                  </a:cubicBezTo>
                  <a:cubicBezTo>
                    <a:pt x="4" y="32154"/>
                    <a:pt x="1" y="37054"/>
                    <a:pt x="1531" y="41552"/>
                  </a:cubicBezTo>
                  <a:cubicBezTo>
                    <a:pt x="3179" y="46394"/>
                    <a:pt x="6890" y="50452"/>
                    <a:pt x="11262" y="52974"/>
                  </a:cubicBezTo>
                  <a:cubicBezTo>
                    <a:pt x="10731" y="53175"/>
                    <a:pt x="10186" y="53385"/>
                    <a:pt x="9764" y="53764"/>
                  </a:cubicBezTo>
                  <a:cubicBezTo>
                    <a:pt x="9341" y="54144"/>
                    <a:pt x="9062" y="54737"/>
                    <a:pt x="9213" y="55285"/>
                  </a:cubicBezTo>
                  <a:cubicBezTo>
                    <a:pt x="9390" y="55926"/>
                    <a:pt x="10103" y="56294"/>
                    <a:pt x="10769" y="56294"/>
                  </a:cubicBezTo>
                  <a:cubicBezTo>
                    <a:pt x="10779" y="56294"/>
                    <a:pt x="10788" y="56294"/>
                    <a:pt x="10798" y="56294"/>
                  </a:cubicBezTo>
                  <a:cubicBezTo>
                    <a:pt x="11472" y="56284"/>
                    <a:pt x="12103" y="55982"/>
                    <a:pt x="12709" y="55686"/>
                  </a:cubicBezTo>
                  <a:lnTo>
                    <a:pt x="12709" y="55686"/>
                  </a:lnTo>
                  <a:cubicBezTo>
                    <a:pt x="12597" y="56501"/>
                    <a:pt x="12977" y="57379"/>
                    <a:pt x="13680" y="57807"/>
                  </a:cubicBezTo>
                  <a:cubicBezTo>
                    <a:pt x="13976" y="57987"/>
                    <a:pt x="14323" y="58076"/>
                    <a:pt x="14668" y="58076"/>
                  </a:cubicBezTo>
                  <a:cubicBezTo>
                    <a:pt x="15146" y="58076"/>
                    <a:pt x="15622" y="57906"/>
                    <a:pt x="15960" y="57569"/>
                  </a:cubicBezTo>
                  <a:cubicBezTo>
                    <a:pt x="16541" y="56991"/>
                    <a:pt x="16658" y="55173"/>
                    <a:pt x="15787" y="54762"/>
                  </a:cubicBezTo>
                  <a:lnTo>
                    <a:pt x="15787" y="54762"/>
                  </a:lnTo>
                  <a:cubicBezTo>
                    <a:pt x="17737" y="55680"/>
                    <a:pt x="20347" y="56583"/>
                    <a:pt x="22655" y="56583"/>
                  </a:cubicBezTo>
                  <a:cubicBezTo>
                    <a:pt x="23134" y="56583"/>
                    <a:pt x="23600" y="56544"/>
                    <a:pt x="24044" y="56458"/>
                  </a:cubicBezTo>
                  <a:cubicBezTo>
                    <a:pt x="31802" y="54958"/>
                    <a:pt x="38852" y="50444"/>
                    <a:pt x="43739" y="44272"/>
                  </a:cubicBezTo>
                  <a:cubicBezTo>
                    <a:pt x="49153" y="37436"/>
                    <a:pt x="51622" y="29329"/>
                    <a:pt x="51278" y="20786"/>
                  </a:cubicBezTo>
                  <a:cubicBezTo>
                    <a:pt x="51043" y="14940"/>
                    <a:pt x="47536" y="9237"/>
                    <a:pt x="43207" y="5300"/>
                  </a:cubicBezTo>
                  <a:cubicBezTo>
                    <a:pt x="39229" y="1680"/>
                    <a:pt x="33407" y="1"/>
                    <a:pt x="27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4552025" y="768475"/>
              <a:ext cx="185700" cy="434025"/>
            </a:xfrm>
            <a:custGeom>
              <a:avLst/>
              <a:gdLst/>
              <a:ahLst/>
              <a:cxnLst/>
              <a:rect l="l" t="t" r="r" b="b"/>
              <a:pathLst>
                <a:path w="7428" h="17361" extrusionOk="0">
                  <a:moveTo>
                    <a:pt x="1603" y="1"/>
                  </a:moveTo>
                  <a:cubicBezTo>
                    <a:pt x="0" y="1"/>
                    <a:pt x="729" y="2383"/>
                    <a:pt x="1273" y="3435"/>
                  </a:cubicBezTo>
                  <a:cubicBezTo>
                    <a:pt x="3235" y="7240"/>
                    <a:pt x="5393" y="11259"/>
                    <a:pt x="5037" y="15526"/>
                  </a:cubicBezTo>
                  <a:cubicBezTo>
                    <a:pt x="5005" y="15906"/>
                    <a:pt x="4954" y="16298"/>
                    <a:pt x="5061" y="16664"/>
                  </a:cubicBezTo>
                  <a:cubicBezTo>
                    <a:pt x="5167" y="17026"/>
                    <a:pt x="5478" y="17360"/>
                    <a:pt x="5853" y="17360"/>
                  </a:cubicBezTo>
                  <a:cubicBezTo>
                    <a:pt x="5858" y="17360"/>
                    <a:pt x="5864" y="17360"/>
                    <a:pt x="5869" y="17360"/>
                  </a:cubicBezTo>
                  <a:cubicBezTo>
                    <a:pt x="6439" y="17344"/>
                    <a:pt x="6705" y="16653"/>
                    <a:pt x="6796" y="16089"/>
                  </a:cubicBezTo>
                  <a:cubicBezTo>
                    <a:pt x="7427" y="12264"/>
                    <a:pt x="6835" y="8265"/>
                    <a:pt x="5209" y="4752"/>
                  </a:cubicBezTo>
                  <a:cubicBezTo>
                    <a:pt x="4748" y="3757"/>
                    <a:pt x="3283" y="334"/>
                    <a:pt x="2107" y="64"/>
                  </a:cubicBezTo>
                  <a:cubicBezTo>
                    <a:pt x="1918" y="21"/>
                    <a:pt x="1750" y="1"/>
                    <a:pt x="1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4611275" y="1330025"/>
              <a:ext cx="99125" cy="158950"/>
            </a:xfrm>
            <a:custGeom>
              <a:avLst/>
              <a:gdLst/>
              <a:ahLst/>
              <a:cxnLst/>
              <a:rect l="l" t="t" r="r" b="b"/>
              <a:pathLst>
                <a:path w="3965" h="6358" extrusionOk="0">
                  <a:moveTo>
                    <a:pt x="2618" y="1"/>
                  </a:moveTo>
                  <a:cubicBezTo>
                    <a:pt x="1529" y="1"/>
                    <a:pt x="530" y="4406"/>
                    <a:pt x="226" y="5226"/>
                  </a:cubicBezTo>
                  <a:cubicBezTo>
                    <a:pt x="99" y="5568"/>
                    <a:pt x="1" y="6021"/>
                    <a:pt x="291" y="6243"/>
                  </a:cubicBezTo>
                  <a:cubicBezTo>
                    <a:pt x="409" y="6335"/>
                    <a:pt x="568" y="6357"/>
                    <a:pt x="718" y="6357"/>
                  </a:cubicBezTo>
                  <a:cubicBezTo>
                    <a:pt x="2115" y="6353"/>
                    <a:pt x="2905" y="4754"/>
                    <a:pt x="3171" y="3381"/>
                  </a:cubicBezTo>
                  <a:cubicBezTo>
                    <a:pt x="3297" y="2731"/>
                    <a:pt x="3965" y="35"/>
                    <a:pt x="2628" y="1"/>
                  </a:cubicBezTo>
                  <a:cubicBezTo>
                    <a:pt x="2624" y="1"/>
                    <a:pt x="2621" y="1"/>
                    <a:pt x="26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3551225" y="1635500"/>
              <a:ext cx="256800" cy="1888150"/>
            </a:xfrm>
            <a:custGeom>
              <a:avLst/>
              <a:gdLst/>
              <a:ahLst/>
              <a:cxnLst/>
              <a:rect l="l" t="t" r="r" b="b"/>
              <a:pathLst>
                <a:path w="10272" h="75526" fill="none" extrusionOk="0">
                  <a:moveTo>
                    <a:pt x="10271" y="75526"/>
                  </a:moveTo>
                  <a:cubicBezTo>
                    <a:pt x="5383" y="64039"/>
                    <a:pt x="415" y="52193"/>
                    <a:pt x="201" y="39711"/>
                  </a:cubicBezTo>
                  <a:cubicBezTo>
                    <a:pt x="0" y="27922"/>
                    <a:pt x="3984" y="11781"/>
                    <a:pt x="3485" y="1"/>
                  </a:cubicBezTo>
                </a:path>
              </a:pathLst>
            </a:custGeom>
            <a:noFill/>
            <a:ln w="10425" cap="flat" cmpd="sng">
              <a:solidFill>
                <a:srgbClr val="434343"/>
              </a:solidFill>
              <a:prstDash val="solid"/>
              <a:miter lim="10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4276550" y="4957425"/>
              <a:ext cx="522525" cy="516500"/>
            </a:xfrm>
            <a:custGeom>
              <a:avLst/>
              <a:gdLst/>
              <a:ahLst/>
              <a:cxnLst/>
              <a:rect l="l" t="t" r="r" b="b"/>
              <a:pathLst>
                <a:path w="20901" h="20660" extrusionOk="0">
                  <a:moveTo>
                    <a:pt x="5194" y="1"/>
                  </a:moveTo>
                  <a:cubicBezTo>
                    <a:pt x="3132" y="1"/>
                    <a:pt x="1" y="1475"/>
                    <a:pt x="153" y="3576"/>
                  </a:cubicBezTo>
                  <a:cubicBezTo>
                    <a:pt x="304" y="5660"/>
                    <a:pt x="3507" y="8446"/>
                    <a:pt x="4842" y="9899"/>
                  </a:cubicBezTo>
                  <a:cubicBezTo>
                    <a:pt x="8464" y="13841"/>
                    <a:pt x="12656" y="17259"/>
                    <a:pt x="17255" y="19997"/>
                  </a:cubicBezTo>
                  <a:cubicBezTo>
                    <a:pt x="17812" y="20330"/>
                    <a:pt x="18450" y="20659"/>
                    <a:pt x="19074" y="20659"/>
                  </a:cubicBezTo>
                  <a:cubicBezTo>
                    <a:pt x="19260" y="20659"/>
                    <a:pt x="19444" y="20630"/>
                    <a:pt x="19625" y="20563"/>
                  </a:cubicBezTo>
                  <a:cubicBezTo>
                    <a:pt x="20618" y="20197"/>
                    <a:pt x="20901" y="18838"/>
                    <a:pt x="20501" y="17859"/>
                  </a:cubicBezTo>
                  <a:cubicBezTo>
                    <a:pt x="20099" y="16878"/>
                    <a:pt x="19239" y="16179"/>
                    <a:pt x="18456" y="15466"/>
                  </a:cubicBezTo>
                  <a:cubicBezTo>
                    <a:pt x="14597" y="11947"/>
                    <a:pt x="12060" y="7257"/>
                    <a:pt x="9159" y="2915"/>
                  </a:cubicBezTo>
                  <a:cubicBezTo>
                    <a:pt x="8338" y="1687"/>
                    <a:pt x="7351" y="389"/>
                    <a:pt x="5909" y="71"/>
                  </a:cubicBezTo>
                  <a:cubicBezTo>
                    <a:pt x="5693" y="24"/>
                    <a:pt x="5452" y="1"/>
                    <a:pt x="5194" y="1"/>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4672750" y="5269250"/>
              <a:ext cx="178700" cy="206100"/>
            </a:xfrm>
            <a:custGeom>
              <a:avLst/>
              <a:gdLst/>
              <a:ahLst/>
              <a:cxnLst/>
              <a:rect l="l" t="t" r="r" b="b"/>
              <a:pathLst>
                <a:path w="7148" h="8244" extrusionOk="0">
                  <a:moveTo>
                    <a:pt x="4592" y="0"/>
                  </a:moveTo>
                  <a:cubicBezTo>
                    <a:pt x="4081" y="0"/>
                    <a:pt x="3572" y="122"/>
                    <a:pt x="3126" y="372"/>
                  </a:cubicBezTo>
                  <a:cubicBezTo>
                    <a:pt x="2381" y="791"/>
                    <a:pt x="1847" y="1502"/>
                    <a:pt x="1414" y="2239"/>
                  </a:cubicBezTo>
                  <a:cubicBezTo>
                    <a:pt x="895" y="3123"/>
                    <a:pt x="491" y="4069"/>
                    <a:pt x="211" y="5055"/>
                  </a:cubicBezTo>
                  <a:cubicBezTo>
                    <a:pt x="95" y="5462"/>
                    <a:pt x="0" y="5895"/>
                    <a:pt x="105" y="6306"/>
                  </a:cubicBezTo>
                  <a:cubicBezTo>
                    <a:pt x="258" y="6903"/>
                    <a:pt x="798" y="7320"/>
                    <a:pt x="1348" y="7601"/>
                  </a:cubicBezTo>
                  <a:cubicBezTo>
                    <a:pt x="2138" y="8003"/>
                    <a:pt x="3006" y="8222"/>
                    <a:pt x="3891" y="8244"/>
                  </a:cubicBezTo>
                  <a:cubicBezTo>
                    <a:pt x="4854" y="7686"/>
                    <a:pt x="5221" y="6871"/>
                    <a:pt x="5684" y="5859"/>
                  </a:cubicBezTo>
                  <a:cubicBezTo>
                    <a:pt x="6146" y="4849"/>
                    <a:pt x="6395" y="3754"/>
                    <a:pt x="6642" y="2670"/>
                  </a:cubicBezTo>
                  <a:cubicBezTo>
                    <a:pt x="6796" y="1993"/>
                    <a:pt x="7148" y="1207"/>
                    <a:pt x="6629" y="747"/>
                  </a:cubicBezTo>
                  <a:cubicBezTo>
                    <a:pt x="6074" y="256"/>
                    <a:pt x="5332" y="0"/>
                    <a:pt x="4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4"/>
            <p:cNvSpPr/>
            <p:nvPr/>
          </p:nvSpPr>
          <p:spPr>
            <a:xfrm>
              <a:off x="4565550" y="4746900"/>
              <a:ext cx="615575" cy="421075"/>
            </a:xfrm>
            <a:custGeom>
              <a:avLst/>
              <a:gdLst/>
              <a:ahLst/>
              <a:cxnLst/>
              <a:rect l="l" t="t" r="r" b="b"/>
              <a:pathLst>
                <a:path w="24623" h="16843" extrusionOk="0">
                  <a:moveTo>
                    <a:pt x="5561" y="1"/>
                  </a:moveTo>
                  <a:cubicBezTo>
                    <a:pt x="5532" y="1"/>
                    <a:pt x="5503" y="1"/>
                    <a:pt x="5475" y="2"/>
                  </a:cubicBezTo>
                  <a:cubicBezTo>
                    <a:pt x="3485" y="57"/>
                    <a:pt x="1" y="2546"/>
                    <a:pt x="740" y="4798"/>
                  </a:cubicBezTo>
                  <a:cubicBezTo>
                    <a:pt x="1392" y="6783"/>
                    <a:pt x="5175" y="8709"/>
                    <a:pt x="6823" y="9795"/>
                  </a:cubicBezTo>
                  <a:cubicBezTo>
                    <a:pt x="11291" y="12740"/>
                    <a:pt x="16186" y="15042"/>
                    <a:pt x="21312" y="16583"/>
                  </a:cubicBezTo>
                  <a:cubicBezTo>
                    <a:pt x="21763" y="16718"/>
                    <a:pt x="22255" y="16843"/>
                    <a:pt x="22722" y="16843"/>
                  </a:cubicBezTo>
                  <a:cubicBezTo>
                    <a:pt x="23090" y="16843"/>
                    <a:pt x="23442" y="16766"/>
                    <a:pt x="23748" y="16557"/>
                  </a:cubicBezTo>
                  <a:cubicBezTo>
                    <a:pt x="24623" y="15960"/>
                    <a:pt x="24568" y="14573"/>
                    <a:pt x="23942" y="13720"/>
                  </a:cubicBezTo>
                  <a:cubicBezTo>
                    <a:pt x="23316" y="12866"/>
                    <a:pt x="22311" y="12396"/>
                    <a:pt x="21379" y="11895"/>
                  </a:cubicBezTo>
                  <a:cubicBezTo>
                    <a:pt x="16782" y="9416"/>
                    <a:pt x="13183" y="5481"/>
                    <a:pt x="9316" y="1973"/>
                  </a:cubicBezTo>
                  <a:cubicBezTo>
                    <a:pt x="8244" y="999"/>
                    <a:pt x="7000" y="1"/>
                    <a:pt x="5561" y="1"/>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p:nvPr/>
          </p:nvSpPr>
          <p:spPr>
            <a:xfrm>
              <a:off x="5054050" y="4957250"/>
              <a:ext cx="145275" cy="210200"/>
            </a:xfrm>
            <a:custGeom>
              <a:avLst/>
              <a:gdLst/>
              <a:ahLst/>
              <a:cxnLst/>
              <a:rect l="l" t="t" r="r" b="b"/>
              <a:pathLst>
                <a:path w="5811" h="8408" extrusionOk="0">
                  <a:moveTo>
                    <a:pt x="3820" y="0"/>
                  </a:moveTo>
                  <a:cubicBezTo>
                    <a:pt x="3047" y="0"/>
                    <a:pt x="2270" y="281"/>
                    <a:pt x="1707" y="813"/>
                  </a:cubicBezTo>
                  <a:cubicBezTo>
                    <a:pt x="1086" y="1399"/>
                    <a:pt x="740" y="2219"/>
                    <a:pt x="498" y="3039"/>
                  </a:cubicBezTo>
                  <a:cubicBezTo>
                    <a:pt x="209" y="4022"/>
                    <a:pt x="47" y="5038"/>
                    <a:pt x="13" y="6062"/>
                  </a:cubicBezTo>
                  <a:cubicBezTo>
                    <a:pt x="0" y="6486"/>
                    <a:pt x="13" y="6928"/>
                    <a:pt x="215" y="7302"/>
                  </a:cubicBezTo>
                  <a:cubicBezTo>
                    <a:pt x="508" y="7844"/>
                    <a:pt x="1133" y="8118"/>
                    <a:pt x="1734" y="8257"/>
                  </a:cubicBezTo>
                  <a:cubicBezTo>
                    <a:pt x="2170" y="8357"/>
                    <a:pt x="2615" y="8407"/>
                    <a:pt x="3060" y="8407"/>
                  </a:cubicBezTo>
                  <a:cubicBezTo>
                    <a:pt x="3495" y="8407"/>
                    <a:pt x="3930" y="8359"/>
                    <a:pt x="4358" y="8263"/>
                  </a:cubicBezTo>
                  <a:cubicBezTo>
                    <a:pt x="5156" y="7490"/>
                    <a:pt x="5315" y="6610"/>
                    <a:pt x="5519" y="5517"/>
                  </a:cubicBezTo>
                  <a:cubicBezTo>
                    <a:pt x="5721" y="4423"/>
                    <a:pt x="5699" y="3302"/>
                    <a:pt x="5675" y="2190"/>
                  </a:cubicBezTo>
                  <a:cubicBezTo>
                    <a:pt x="5660" y="1496"/>
                    <a:pt x="5811" y="648"/>
                    <a:pt x="5196" y="327"/>
                  </a:cubicBezTo>
                  <a:cubicBezTo>
                    <a:pt x="4772" y="107"/>
                    <a:pt x="4297" y="0"/>
                    <a:pt x="3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p:nvPr/>
          </p:nvSpPr>
          <p:spPr>
            <a:xfrm>
              <a:off x="4716225" y="5278450"/>
              <a:ext cx="130650" cy="198100"/>
            </a:xfrm>
            <a:custGeom>
              <a:avLst/>
              <a:gdLst/>
              <a:ahLst/>
              <a:cxnLst/>
              <a:rect l="l" t="t" r="r" b="b"/>
              <a:pathLst>
                <a:path w="5226" h="7924" extrusionOk="0">
                  <a:moveTo>
                    <a:pt x="4052" y="1"/>
                  </a:moveTo>
                  <a:cubicBezTo>
                    <a:pt x="3772" y="1"/>
                    <a:pt x="3484" y="99"/>
                    <a:pt x="3249" y="256"/>
                  </a:cubicBezTo>
                  <a:cubicBezTo>
                    <a:pt x="2870" y="511"/>
                    <a:pt x="2601" y="897"/>
                    <a:pt x="2356" y="1283"/>
                  </a:cubicBezTo>
                  <a:cubicBezTo>
                    <a:pt x="1476" y="2672"/>
                    <a:pt x="1" y="5548"/>
                    <a:pt x="916" y="7233"/>
                  </a:cubicBezTo>
                  <a:cubicBezTo>
                    <a:pt x="1185" y="7726"/>
                    <a:pt x="1505" y="7924"/>
                    <a:pt x="1841" y="7924"/>
                  </a:cubicBezTo>
                  <a:cubicBezTo>
                    <a:pt x="2889" y="7924"/>
                    <a:pt x="4097" y="6009"/>
                    <a:pt x="4422" y="5151"/>
                  </a:cubicBezTo>
                  <a:cubicBezTo>
                    <a:pt x="4809" y="4132"/>
                    <a:pt x="5057" y="3066"/>
                    <a:pt x="5161" y="1981"/>
                  </a:cubicBezTo>
                  <a:cubicBezTo>
                    <a:pt x="5226" y="1291"/>
                    <a:pt x="5156" y="452"/>
                    <a:pt x="4546" y="121"/>
                  </a:cubicBezTo>
                  <a:cubicBezTo>
                    <a:pt x="4394" y="38"/>
                    <a:pt x="4224" y="1"/>
                    <a:pt x="4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4"/>
            <p:cNvSpPr/>
            <p:nvPr/>
          </p:nvSpPr>
          <p:spPr>
            <a:xfrm>
              <a:off x="5096675" y="4960475"/>
              <a:ext cx="108075" cy="207075"/>
            </a:xfrm>
            <a:custGeom>
              <a:avLst/>
              <a:gdLst/>
              <a:ahLst/>
              <a:cxnLst/>
              <a:rect l="l" t="t" r="r" b="b"/>
              <a:pathLst>
                <a:path w="4323" h="8283" extrusionOk="0">
                  <a:moveTo>
                    <a:pt x="2851" y="1"/>
                  </a:moveTo>
                  <a:cubicBezTo>
                    <a:pt x="2485" y="1"/>
                    <a:pt x="2121" y="199"/>
                    <a:pt x="1869" y="477"/>
                  </a:cubicBezTo>
                  <a:cubicBezTo>
                    <a:pt x="1563" y="816"/>
                    <a:pt x="1396" y="1256"/>
                    <a:pt x="1252" y="1690"/>
                  </a:cubicBezTo>
                  <a:cubicBezTo>
                    <a:pt x="735" y="3250"/>
                    <a:pt x="0" y="6399"/>
                    <a:pt x="1298" y="7811"/>
                  </a:cubicBezTo>
                  <a:cubicBezTo>
                    <a:pt x="1602" y="8143"/>
                    <a:pt x="1893" y="8282"/>
                    <a:pt x="2165" y="8282"/>
                  </a:cubicBezTo>
                  <a:cubicBezTo>
                    <a:pt x="3286" y="8282"/>
                    <a:pt x="4080" y="5910"/>
                    <a:pt x="4194" y="4941"/>
                  </a:cubicBezTo>
                  <a:cubicBezTo>
                    <a:pt x="4323" y="3859"/>
                    <a:pt x="4304" y="2764"/>
                    <a:pt x="4141" y="1687"/>
                  </a:cubicBezTo>
                  <a:cubicBezTo>
                    <a:pt x="4038" y="1002"/>
                    <a:pt x="3766" y="205"/>
                    <a:pt x="3094" y="31"/>
                  </a:cubicBezTo>
                  <a:cubicBezTo>
                    <a:pt x="3014" y="10"/>
                    <a:pt x="2933"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4"/>
            <p:cNvSpPr/>
            <p:nvPr/>
          </p:nvSpPr>
          <p:spPr>
            <a:xfrm>
              <a:off x="4021425" y="4511125"/>
              <a:ext cx="833325" cy="589700"/>
            </a:xfrm>
            <a:custGeom>
              <a:avLst/>
              <a:gdLst/>
              <a:ahLst/>
              <a:cxnLst/>
              <a:rect l="l" t="t" r="r" b="b"/>
              <a:pathLst>
                <a:path w="33333" h="23588" extrusionOk="0">
                  <a:moveTo>
                    <a:pt x="21949" y="1"/>
                  </a:moveTo>
                  <a:cubicBezTo>
                    <a:pt x="21891" y="1"/>
                    <a:pt x="21832" y="3"/>
                    <a:pt x="21772" y="9"/>
                  </a:cubicBezTo>
                  <a:cubicBezTo>
                    <a:pt x="15918" y="532"/>
                    <a:pt x="10496" y="3118"/>
                    <a:pt x="5308" y="5706"/>
                  </a:cubicBezTo>
                  <a:cubicBezTo>
                    <a:pt x="3045" y="6834"/>
                    <a:pt x="1" y="7881"/>
                    <a:pt x="1336" y="10887"/>
                  </a:cubicBezTo>
                  <a:cubicBezTo>
                    <a:pt x="1911" y="12182"/>
                    <a:pt x="2654" y="13394"/>
                    <a:pt x="3395" y="14601"/>
                  </a:cubicBezTo>
                  <a:cubicBezTo>
                    <a:pt x="4727" y="16772"/>
                    <a:pt x="6057" y="18941"/>
                    <a:pt x="7389" y="21112"/>
                  </a:cubicBezTo>
                  <a:cubicBezTo>
                    <a:pt x="7914" y="21967"/>
                    <a:pt x="8473" y="22858"/>
                    <a:pt x="9339" y="23365"/>
                  </a:cubicBezTo>
                  <a:cubicBezTo>
                    <a:pt x="9604" y="23521"/>
                    <a:pt x="9929" y="23587"/>
                    <a:pt x="10293" y="23587"/>
                  </a:cubicBezTo>
                  <a:cubicBezTo>
                    <a:pt x="10643" y="23587"/>
                    <a:pt x="11029" y="23526"/>
                    <a:pt x="11433" y="23423"/>
                  </a:cubicBezTo>
                  <a:cubicBezTo>
                    <a:pt x="13035" y="23018"/>
                    <a:pt x="14925" y="21967"/>
                    <a:pt x="16000" y="21519"/>
                  </a:cubicBezTo>
                  <a:cubicBezTo>
                    <a:pt x="17520" y="20885"/>
                    <a:pt x="20546" y="19626"/>
                    <a:pt x="20076" y="17478"/>
                  </a:cubicBezTo>
                  <a:cubicBezTo>
                    <a:pt x="19862" y="16506"/>
                    <a:pt x="19238" y="15669"/>
                    <a:pt x="18978" y="14710"/>
                  </a:cubicBezTo>
                  <a:cubicBezTo>
                    <a:pt x="19033" y="14520"/>
                    <a:pt x="19190" y="14444"/>
                    <a:pt x="19379" y="14444"/>
                  </a:cubicBezTo>
                  <a:cubicBezTo>
                    <a:pt x="19625" y="14444"/>
                    <a:pt x="19924" y="14574"/>
                    <a:pt x="20116" y="14747"/>
                  </a:cubicBezTo>
                  <a:cubicBezTo>
                    <a:pt x="20766" y="15335"/>
                    <a:pt x="21238" y="16103"/>
                    <a:pt x="21911" y="16665"/>
                  </a:cubicBezTo>
                  <a:cubicBezTo>
                    <a:pt x="22426" y="17095"/>
                    <a:pt x="22982" y="17260"/>
                    <a:pt x="23550" y="17260"/>
                  </a:cubicBezTo>
                  <a:cubicBezTo>
                    <a:pt x="24247" y="17260"/>
                    <a:pt x="24962" y="17012"/>
                    <a:pt x="25641" y="16701"/>
                  </a:cubicBezTo>
                  <a:cubicBezTo>
                    <a:pt x="27105" y="16034"/>
                    <a:pt x="33333" y="13327"/>
                    <a:pt x="32519" y="11325"/>
                  </a:cubicBezTo>
                  <a:cubicBezTo>
                    <a:pt x="32254" y="10674"/>
                    <a:pt x="31648" y="10238"/>
                    <a:pt x="31092" y="9807"/>
                  </a:cubicBezTo>
                  <a:cubicBezTo>
                    <a:pt x="29682" y="8712"/>
                    <a:pt x="28429" y="7430"/>
                    <a:pt x="27367" y="5997"/>
                  </a:cubicBezTo>
                  <a:cubicBezTo>
                    <a:pt x="26766" y="5185"/>
                    <a:pt x="26229" y="4328"/>
                    <a:pt x="25653" y="3498"/>
                  </a:cubicBezTo>
                  <a:cubicBezTo>
                    <a:pt x="24755" y="2206"/>
                    <a:pt x="23647" y="1"/>
                    <a:pt x="21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4"/>
            <p:cNvSpPr/>
            <p:nvPr/>
          </p:nvSpPr>
          <p:spPr>
            <a:xfrm>
              <a:off x="3620500" y="3241825"/>
              <a:ext cx="296475" cy="678325"/>
            </a:xfrm>
            <a:custGeom>
              <a:avLst/>
              <a:gdLst/>
              <a:ahLst/>
              <a:cxnLst/>
              <a:rect l="l" t="t" r="r" b="b"/>
              <a:pathLst>
                <a:path w="11859" h="27133" extrusionOk="0">
                  <a:moveTo>
                    <a:pt x="4134" y="0"/>
                  </a:moveTo>
                  <a:cubicBezTo>
                    <a:pt x="3165" y="0"/>
                    <a:pt x="2434" y="672"/>
                    <a:pt x="1509" y="1157"/>
                  </a:cubicBezTo>
                  <a:cubicBezTo>
                    <a:pt x="1483" y="751"/>
                    <a:pt x="1220" y="121"/>
                    <a:pt x="733" y="121"/>
                  </a:cubicBezTo>
                  <a:cubicBezTo>
                    <a:pt x="714" y="121"/>
                    <a:pt x="693" y="122"/>
                    <a:pt x="673" y="124"/>
                  </a:cubicBezTo>
                  <a:cubicBezTo>
                    <a:pt x="191" y="176"/>
                    <a:pt x="1" y="797"/>
                    <a:pt x="74" y="1276"/>
                  </a:cubicBezTo>
                  <a:cubicBezTo>
                    <a:pt x="288" y="2664"/>
                    <a:pt x="1304" y="3691"/>
                    <a:pt x="1474" y="5112"/>
                  </a:cubicBezTo>
                  <a:cubicBezTo>
                    <a:pt x="1487" y="5219"/>
                    <a:pt x="1499" y="5327"/>
                    <a:pt x="1509" y="5436"/>
                  </a:cubicBezTo>
                  <a:cubicBezTo>
                    <a:pt x="1649" y="6907"/>
                    <a:pt x="1554" y="8421"/>
                    <a:pt x="1734" y="9899"/>
                  </a:cubicBezTo>
                  <a:cubicBezTo>
                    <a:pt x="2137" y="13203"/>
                    <a:pt x="2972" y="16439"/>
                    <a:pt x="4216" y="19526"/>
                  </a:cubicBezTo>
                  <a:cubicBezTo>
                    <a:pt x="5109" y="21741"/>
                    <a:pt x="6192" y="23945"/>
                    <a:pt x="7537" y="25924"/>
                  </a:cubicBezTo>
                  <a:cubicBezTo>
                    <a:pt x="8081" y="26725"/>
                    <a:pt x="8738" y="27132"/>
                    <a:pt x="9364" y="27132"/>
                  </a:cubicBezTo>
                  <a:cubicBezTo>
                    <a:pt x="10151" y="27132"/>
                    <a:pt x="10888" y="26489"/>
                    <a:pt x="11287" y="25176"/>
                  </a:cubicBezTo>
                  <a:cubicBezTo>
                    <a:pt x="11681" y="23875"/>
                    <a:pt x="11858" y="23168"/>
                    <a:pt x="11228" y="21963"/>
                  </a:cubicBezTo>
                  <a:cubicBezTo>
                    <a:pt x="10598" y="20757"/>
                    <a:pt x="9179" y="18996"/>
                    <a:pt x="8393" y="17887"/>
                  </a:cubicBezTo>
                  <a:cubicBezTo>
                    <a:pt x="6195" y="14780"/>
                    <a:pt x="4830" y="11088"/>
                    <a:pt x="4477" y="7299"/>
                  </a:cubicBezTo>
                  <a:cubicBezTo>
                    <a:pt x="4436" y="6868"/>
                    <a:pt x="4426" y="6387"/>
                    <a:pt x="4706" y="6058"/>
                  </a:cubicBezTo>
                  <a:cubicBezTo>
                    <a:pt x="5527" y="5101"/>
                    <a:pt x="6967" y="6325"/>
                    <a:pt x="7480" y="4671"/>
                  </a:cubicBezTo>
                  <a:cubicBezTo>
                    <a:pt x="7681" y="4020"/>
                    <a:pt x="7528" y="3312"/>
                    <a:pt x="7278" y="2679"/>
                  </a:cubicBezTo>
                  <a:cubicBezTo>
                    <a:pt x="6859" y="1620"/>
                    <a:pt x="6119" y="631"/>
                    <a:pt x="5066" y="198"/>
                  </a:cubicBezTo>
                  <a:cubicBezTo>
                    <a:pt x="4727" y="59"/>
                    <a:pt x="4420" y="0"/>
                    <a:pt x="4134" y="0"/>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4"/>
            <p:cNvSpPr/>
            <p:nvPr/>
          </p:nvSpPr>
          <p:spPr>
            <a:xfrm>
              <a:off x="4591925" y="3701975"/>
              <a:ext cx="649750" cy="427375"/>
            </a:xfrm>
            <a:custGeom>
              <a:avLst/>
              <a:gdLst/>
              <a:ahLst/>
              <a:cxnLst/>
              <a:rect l="l" t="t" r="r" b="b"/>
              <a:pathLst>
                <a:path w="25990" h="17095" extrusionOk="0">
                  <a:moveTo>
                    <a:pt x="22949" y="0"/>
                  </a:moveTo>
                  <a:cubicBezTo>
                    <a:pt x="22769" y="0"/>
                    <a:pt x="22529" y="56"/>
                    <a:pt x="22219" y="184"/>
                  </a:cubicBezTo>
                  <a:cubicBezTo>
                    <a:pt x="21544" y="463"/>
                    <a:pt x="21196" y="1296"/>
                    <a:pt x="20712" y="1769"/>
                  </a:cubicBezTo>
                  <a:cubicBezTo>
                    <a:pt x="21000" y="1488"/>
                    <a:pt x="20984" y="957"/>
                    <a:pt x="20678" y="695"/>
                  </a:cubicBezTo>
                  <a:cubicBezTo>
                    <a:pt x="20550" y="584"/>
                    <a:pt x="20382" y="532"/>
                    <a:pt x="20214" y="532"/>
                  </a:cubicBezTo>
                  <a:cubicBezTo>
                    <a:pt x="19981" y="532"/>
                    <a:pt x="19747" y="633"/>
                    <a:pt x="19611" y="822"/>
                  </a:cubicBezTo>
                  <a:cubicBezTo>
                    <a:pt x="19411" y="1101"/>
                    <a:pt x="19430" y="1476"/>
                    <a:pt x="19350" y="1810"/>
                  </a:cubicBezTo>
                  <a:cubicBezTo>
                    <a:pt x="19243" y="2255"/>
                    <a:pt x="18954" y="2633"/>
                    <a:pt x="18664" y="2988"/>
                  </a:cubicBezTo>
                  <a:cubicBezTo>
                    <a:pt x="16104" y="6114"/>
                    <a:pt x="12839" y="8653"/>
                    <a:pt x="9201" y="10407"/>
                  </a:cubicBezTo>
                  <a:cubicBezTo>
                    <a:pt x="7487" y="11235"/>
                    <a:pt x="3185" y="12096"/>
                    <a:pt x="1671" y="13096"/>
                  </a:cubicBezTo>
                  <a:cubicBezTo>
                    <a:pt x="0" y="14198"/>
                    <a:pt x="3091" y="15717"/>
                    <a:pt x="4102" y="17094"/>
                  </a:cubicBezTo>
                  <a:cubicBezTo>
                    <a:pt x="10875" y="16932"/>
                    <a:pt x="15877" y="12257"/>
                    <a:pt x="19455" y="6977"/>
                  </a:cubicBezTo>
                  <a:cubicBezTo>
                    <a:pt x="19748" y="6544"/>
                    <a:pt x="20040" y="6111"/>
                    <a:pt x="20334" y="5678"/>
                  </a:cubicBezTo>
                  <a:cubicBezTo>
                    <a:pt x="20350" y="5655"/>
                    <a:pt x="20369" y="5629"/>
                    <a:pt x="20396" y="5625"/>
                  </a:cubicBezTo>
                  <a:cubicBezTo>
                    <a:pt x="20399" y="5625"/>
                    <a:pt x="20402" y="5625"/>
                    <a:pt x="20405" y="5625"/>
                  </a:cubicBezTo>
                  <a:cubicBezTo>
                    <a:pt x="20429" y="5625"/>
                    <a:pt x="20451" y="5640"/>
                    <a:pt x="20471" y="5655"/>
                  </a:cubicBezTo>
                  <a:cubicBezTo>
                    <a:pt x="21273" y="6242"/>
                    <a:pt x="22352" y="6129"/>
                    <a:pt x="23294" y="6237"/>
                  </a:cubicBezTo>
                  <a:cubicBezTo>
                    <a:pt x="23493" y="6260"/>
                    <a:pt x="23702" y="6279"/>
                    <a:pt x="23908" y="6279"/>
                  </a:cubicBezTo>
                  <a:cubicBezTo>
                    <a:pt x="24317" y="6279"/>
                    <a:pt x="24714" y="6202"/>
                    <a:pt x="24996" y="5922"/>
                  </a:cubicBezTo>
                  <a:cubicBezTo>
                    <a:pt x="25311" y="5609"/>
                    <a:pt x="25200" y="4989"/>
                    <a:pt x="24890" y="4772"/>
                  </a:cubicBezTo>
                  <a:lnTo>
                    <a:pt x="24890" y="4772"/>
                  </a:lnTo>
                  <a:cubicBezTo>
                    <a:pt x="25481" y="4693"/>
                    <a:pt x="25989" y="3926"/>
                    <a:pt x="25678" y="3359"/>
                  </a:cubicBezTo>
                  <a:cubicBezTo>
                    <a:pt x="25501" y="3035"/>
                    <a:pt x="25146" y="2881"/>
                    <a:pt x="24782" y="2881"/>
                  </a:cubicBezTo>
                  <a:cubicBezTo>
                    <a:pt x="24371" y="2881"/>
                    <a:pt x="23951" y="3077"/>
                    <a:pt x="23766" y="3450"/>
                  </a:cubicBezTo>
                  <a:cubicBezTo>
                    <a:pt x="23951" y="2916"/>
                    <a:pt x="24737" y="2790"/>
                    <a:pt x="24919" y="2256"/>
                  </a:cubicBezTo>
                  <a:cubicBezTo>
                    <a:pt x="25096" y="1740"/>
                    <a:pt x="24526" y="1219"/>
                    <a:pt x="23980" y="1219"/>
                  </a:cubicBezTo>
                  <a:cubicBezTo>
                    <a:pt x="23976" y="1219"/>
                    <a:pt x="23971" y="1219"/>
                    <a:pt x="23967" y="1219"/>
                  </a:cubicBezTo>
                  <a:cubicBezTo>
                    <a:pt x="23417" y="1229"/>
                    <a:pt x="22939" y="1579"/>
                    <a:pt x="22502" y="1915"/>
                  </a:cubicBezTo>
                  <a:cubicBezTo>
                    <a:pt x="23299" y="1271"/>
                    <a:pt x="23812" y="0"/>
                    <a:pt x="22949" y="0"/>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3795450" y="3770175"/>
              <a:ext cx="940800" cy="1019900"/>
            </a:xfrm>
            <a:custGeom>
              <a:avLst/>
              <a:gdLst/>
              <a:ahLst/>
              <a:cxnLst/>
              <a:rect l="l" t="t" r="r" b="b"/>
              <a:pathLst>
                <a:path w="37632" h="40796" extrusionOk="0">
                  <a:moveTo>
                    <a:pt x="3997" y="1"/>
                  </a:moveTo>
                  <a:cubicBezTo>
                    <a:pt x="4210" y="231"/>
                    <a:pt x="509" y="4587"/>
                    <a:pt x="284" y="4900"/>
                  </a:cubicBezTo>
                  <a:cubicBezTo>
                    <a:pt x="145" y="5094"/>
                    <a:pt x="1" y="5312"/>
                    <a:pt x="21" y="5551"/>
                  </a:cubicBezTo>
                  <a:cubicBezTo>
                    <a:pt x="35" y="5722"/>
                    <a:pt x="133" y="5874"/>
                    <a:pt x="229" y="6016"/>
                  </a:cubicBezTo>
                  <a:cubicBezTo>
                    <a:pt x="358" y="6208"/>
                    <a:pt x="486" y="6399"/>
                    <a:pt x="615" y="6590"/>
                  </a:cubicBezTo>
                  <a:cubicBezTo>
                    <a:pt x="1942" y="8546"/>
                    <a:pt x="3332" y="10456"/>
                    <a:pt x="4785" y="12322"/>
                  </a:cubicBezTo>
                  <a:cubicBezTo>
                    <a:pt x="5900" y="13754"/>
                    <a:pt x="6777" y="15360"/>
                    <a:pt x="7945" y="16721"/>
                  </a:cubicBezTo>
                  <a:cubicBezTo>
                    <a:pt x="7249" y="20909"/>
                    <a:pt x="7088" y="25191"/>
                    <a:pt x="7403" y="29420"/>
                  </a:cubicBezTo>
                  <a:cubicBezTo>
                    <a:pt x="7478" y="30418"/>
                    <a:pt x="8766" y="40796"/>
                    <a:pt x="9402" y="40796"/>
                  </a:cubicBezTo>
                  <a:cubicBezTo>
                    <a:pt x="9405" y="40796"/>
                    <a:pt x="9408" y="40796"/>
                    <a:pt x="9411" y="40795"/>
                  </a:cubicBezTo>
                  <a:cubicBezTo>
                    <a:pt x="18634" y="39415"/>
                    <a:pt x="27606" y="36387"/>
                    <a:pt x="35779" y="31896"/>
                  </a:cubicBezTo>
                  <a:cubicBezTo>
                    <a:pt x="33080" y="27939"/>
                    <a:pt x="30944" y="23603"/>
                    <a:pt x="29428" y="19060"/>
                  </a:cubicBezTo>
                  <a:cubicBezTo>
                    <a:pt x="32115" y="17850"/>
                    <a:pt x="34714" y="16446"/>
                    <a:pt x="37182" y="14837"/>
                  </a:cubicBezTo>
                  <a:cubicBezTo>
                    <a:pt x="37332" y="14740"/>
                    <a:pt x="37490" y="14631"/>
                    <a:pt x="37554" y="14465"/>
                  </a:cubicBezTo>
                  <a:cubicBezTo>
                    <a:pt x="37632" y="14264"/>
                    <a:pt x="37552" y="14040"/>
                    <a:pt x="37473" y="13839"/>
                  </a:cubicBezTo>
                  <a:cubicBezTo>
                    <a:pt x="36866" y="12284"/>
                    <a:pt x="36317" y="10708"/>
                    <a:pt x="35828" y="9112"/>
                  </a:cubicBezTo>
                  <a:cubicBezTo>
                    <a:pt x="34698" y="9297"/>
                    <a:pt x="33482" y="9438"/>
                    <a:pt x="32283" y="9438"/>
                  </a:cubicBezTo>
                  <a:cubicBezTo>
                    <a:pt x="31475" y="9438"/>
                    <a:pt x="30674" y="9374"/>
                    <a:pt x="29913" y="9215"/>
                  </a:cubicBezTo>
                  <a:cubicBezTo>
                    <a:pt x="24652" y="8118"/>
                    <a:pt x="19823" y="6461"/>
                    <a:pt x="14402" y="5888"/>
                  </a:cubicBezTo>
                  <a:cubicBezTo>
                    <a:pt x="10208" y="5445"/>
                    <a:pt x="6909" y="3144"/>
                    <a:pt x="39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a:off x="3078175" y="238100"/>
              <a:ext cx="1254050" cy="1521700"/>
            </a:xfrm>
            <a:custGeom>
              <a:avLst/>
              <a:gdLst/>
              <a:ahLst/>
              <a:cxnLst/>
              <a:rect l="l" t="t" r="r" b="b"/>
              <a:pathLst>
                <a:path w="50162" h="60868" extrusionOk="0">
                  <a:moveTo>
                    <a:pt x="26108" y="1"/>
                  </a:moveTo>
                  <a:cubicBezTo>
                    <a:pt x="22460" y="1"/>
                    <a:pt x="18737" y="885"/>
                    <a:pt x="15505" y="2352"/>
                  </a:cubicBezTo>
                  <a:cubicBezTo>
                    <a:pt x="9325" y="5156"/>
                    <a:pt x="4659" y="10802"/>
                    <a:pt x="2360" y="17189"/>
                  </a:cubicBezTo>
                  <a:cubicBezTo>
                    <a:pt x="62" y="23574"/>
                    <a:pt x="1" y="30630"/>
                    <a:pt x="1441" y="37263"/>
                  </a:cubicBezTo>
                  <a:cubicBezTo>
                    <a:pt x="2450" y="41905"/>
                    <a:pt x="4225" y="46472"/>
                    <a:pt x="7284" y="50108"/>
                  </a:cubicBezTo>
                  <a:cubicBezTo>
                    <a:pt x="10578" y="54020"/>
                    <a:pt x="15509" y="56455"/>
                    <a:pt x="20498" y="57216"/>
                  </a:cubicBezTo>
                  <a:cubicBezTo>
                    <a:pt x="20076" y="57596"/>
                    <a:pt x="19645" y="57988"/>
                    <a:pt x="19388" y="58496"/>
                  </a:cubicBezTo>
                  <a:cubicBezTo>
                    <a:pt x="19133" y="59002"/>
                    <a:pt x="19087" y="59657"/>
                    <a:pt x="19427" y="60112"/>
                  </a:cubicBezTo>
                  <a:cubicBezTo>
                    <a:pt x="19686" y="60460"/>
                    <a:pt x="20116" y="60617"/>
                    <a:pt x="20556" y="60617"/>
                  </a:cubicBezTo>
                  <a:cubicBezTo>
                    <a:pt x="20800" y="60617"/>
                    <a:pt x="21048" y="60569"/>
                    <a:pt x="21271" y="60478"/>
                  </a:cubicBezTo>
                  <a:cubicBezTo>
                    <a:pt x="21896" y="60223"/>
                    <a:pt x="22373" y="59712"/>
                    <a:pt x="22831" y="59217"/>
                  </a:cubicBezTo>
                  <a:cubicBezTo>
                    <a:pt x="23021" y="60017"/>
                    <a:pt x="23695" y="60698"/>
                    <a:pt x="24506" y="60841"/>
                  </a:cubicBezTo>
                  <a:cubicBezTo>
                    <a:pt x="24609" y="60859"/>
                    <a:pt x="24712" y="60868"/>
                    <a:pt x="24816" y="60868"/>
                  </a:cubicBezTo>
                  <a:cubicBezTo>
                    <a:pt x="25533" y="60868"/>
                    <a:pt x="26253" y="60450"/>
                    <a:pt x="26544" y="59791"/>
                  </a:cubicBezTo>
                  <a:cubicBezTo>
                    <a:pt x="26875" y="59041"/>
                    <a:pt x="26324" y="57305"/>
                    <a:pt x="25362" y="57239"/>
                  </a:cubicBezTo>
                  <a:lnTo>
                    <a:pt x="25362" y="57239"/>
                  </a:lnTo>
                  <a:cubicBezTo>
                    <a:pt x="25871" y="57274"/>
                    <a:pt x="26415" y="57294"/>
                    <a:pt x="26977" y="57294"/>
                  </a:cubicBezTo>
                  <a:cubicBezTo>
                    <a:pt x="29278" y="57294"/>
                    <a:pt x="31881" y="56950"/>
                    <a:pt x="33672" y="55821"/>
                  </a:cubicBezTo>
                  <a:cubicBezTo>
                    <a:pt x="40357" y="51608"/>
                    <a:pt x="45286" y="44842"/>
                    <a:pt x="47600" y="37317"/>
                  </a:cubicBezTo>
                  <a:cubicBezTo>
                    <a:pt x="50162" y="28981"/>
                    <a:pt x="49519" y="20532"/>
                    <a:pt x="46097" y="12696"/>
                  </a:cubicBezTo>
                  <a:cubicBezTo>
                    <a:pt x="43756" y="7334"/>
                    <a:pt x="38417" y="3294"/>
                    <a:pt x="32955" y="1197"/>
                  </a:cubicBezTo>
                  <a:cubicBezTo>
                    <a:pt x="30807" y="372"/>
                    <a:pt x="28473" y="1"/>
                    <a:pt x="2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a:off x="4050350" y="454400"/>
              <a:ext cx="185700" cy="433975"/>
            </a:xfrm>
            <a:custGeom>
              <a:avLst/>
              <a:gdLst/>
              <a:ahLst/>
              <a:cxnLst/>
              <a:rect l="l" t="t" r="r" b="b"/>
              <a:pathLst>
                <a:path w="7428" h="17359" extrusionOk="0">
                  <a:moveTo>
                    <a:pt x="1603" y="0"/>
                  </a:moveTo>
                  <a:cubicBezTo>
                    <a:pt x="0" y="0"/>
                    <a:pt x="729" y="2382"/>
                    <a:pt x="1273" y="3435"/>
                  </a:cubicBezTo>
                  <a:cubicBezTo>
                    <a:pt x="3235" y="7240"/>
                    <a:pt x="5393" y="11259"/>
                    <a:pt x="5037" y="15525"/>
                  </a:cubicBezTo>
                  <a:cubicBezTo>
                    <a:pt x="5005" y="15906"/>
                    <a:pt x="4954" y="16297"/>
                    <a:pt x="5061" y="16664"/>
                  </a:cubicBezTo>
                  <a:cubicBezTo>
                    <a:pt x="5167" y="17025"/>
                    <a:pt x="5476" y="17359"/>
                    <a:pt x="5851" y="17359"/>
                  </a:cubicBezTo>
                  <a:cubicBezTo>
                    <a:pt x="5857" y="17359"/>
                    <a:pt x="5863" y="17359"/>
                    <a:pt x="5869" y="17358"/>
                  </a:cubicBezTo>
                  <a:cubicBezTo>
                    <a:pt x="6439" y="17343"/>
                    <a:pt x="6705" y="16652"/>
                    <a:pt x="6796" y="16088"/>
                  </a:cubicBezTo>
                  <a:cubicBezTo>
                    <a:pt x="7427" y="12263"/>
                    <a:pt x="6835" y="8264"/>
                    <a:pt x="5209" y="4752"/>
                  </a:cubicBezTo>
                  <a:cubicBezTo>
                    <a:pt x="4748" y="3756"/>
                    <a:pt x="3283" y="333"/>
                    <a:pt x="2107" y="64"/>
                  </a:cubicBezTo>
                  <a:cubicBezTo>
                    <a:pt x="1918" y="20"/>
                    <a:pt x="1750" y="0"/>
                    <a:pt x="1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4"/>
            <p:cNvSpPr/>
            <p:nvPr/>
          </p:nvSpPr>
          <p:spPr>
            <a:xfrm>
              <a:off x="4109600" y="1015950"/>
              <a:ext cx="99125" cy="158925"/>
            </a:xfrm>
            <a:custGeom>
              <a:avLst/>
              <a:gdLst/>
              <a:ahLst/>
              <a:cxnLst/>
              <a:rect l="l" t="t" r="r" b="b"/>
              <a:pathLst>
                <a:path w="3965" h="6357" extrusionOk="0">
                  <a:moveTo>
                    <a:pt x="2617" y="0"/>
                  </a:moveTo>
                  <a:cubicBezTo>
                    <a:pt x="1529" y="0"/>
                    <a:pt x="530" y="4405"/>
                    <a:pt x="226" y="5225"/>
                  </a:cubicBezTo>
                  <a:cubicBezTo>
                    <a:pt x="99" y="5567"/>
                    <a:pt x="0" y="6020"/>
                    <a:pt x="290" y="6242"/>
                  </a:cubicBezTo>
                  <a:cubicBezTo>
                    <a:pt x="409" y="6334"/>
                    <a:pt x="568" y="6357"/>
                    <a:pt x="718" y="6357"/>
                  </a:cubicBezTo>
                  <a:cubicBezTo>
                    <a:pt x="2115" y="6352"/>
                    <a:pt x="2905" y="4753"/>
                    <a:pt x="3171" y="3380"/>
                  </a:cubicBezTo>
                  <a:cubicBezTo>
                    <a:pt x="3297" y="2730"/>
                    <a:pt x="3965" y="34"/>
                    <a:pt x="2627" y="1"/>
                  </a:cubicBezTo>
                  <a:cubicBezTo>
                    <a:pt x="2624" y="0"/>
                    <a:pt x="2621" y="0"/>
                    <a:pt x="2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p:nvPr/>
          </p:nvSpPr>
          <p:spPr>
            <a:xfrm>
              <a:off x="4155250" y="3967625"/>
              <a:ext cx="245425" cy="109575"/>
            </a:xfrm>
            <a:custGeom>
              <a:avLst/>
              <a:gdLst/>
              <a:ahLst/>
              <a:cxnLst/>
              <a:rect l="l" t="t" r="r" b="b"/>
              <a:pathLst>
                <a:path w="9817" h="4383" extrusionOk="0">
                  <a:moveTo>
                    <a:pt x="0" y="0"/>
                  </a:moveTo>
                  <a:cubicBezTo>
                    <a:pt x="0" y="0"/>
                    <a:pt x="1092" y="3865"/>
                    <a:pt x="4411" y="4336"/>
                  </a:cubicBezTo>
                  <a:cubicBezTo>
                    <a:pt x="4632" y="4368"/>
                    <a:pt x="4848" y="4382"/>
                    <a:pt x="5058" y="4382"/>
                  </a:cubicBezTo>
                  <a:cubicBezTo>
                    <a:pt x="7998" y="4382"/>
                    <a:pt x="9817" y="1509"/>
                    <a:pt x="9817" y="1509"/>
                  </a:cubicBezTo>
                  <a:lnTo>
                    <a:pt x="0" y="0"/>
                  </a:lnTo>
                  <a:close/>
                </a:path>
              </a:pathLst>
            </a:custGeom>
            <a:solidFill>
              <a:srgbClr val="E0B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4"/>
            <p:cNvSpPr/>
            <p:nvPr/>
          </p:nvSpPr>
          <p:spPr>
            <a:xfrm>
              <a:off x="3942775" y="3361175"/>
              <a:ext cx="706750" cy="681675"/>
            </a:xfrm>
            <a:custGeom>
              <a:avLst/>
              <a:gdLst/>
              <a:ahLst/>
              <a:cxnLst/>
              <a:rect l="l" t="t" r="r" b="b"/>
              <a:pathLst>
                <a:path w="28270" h="27267" extrusionOk="0">
                  <a:moveTo>
                    <a:pt x="14301" y="0"/>
                  </a:moveTo>
                  <a:cubicBezTo>
                    <a:pt x="8801" y="0"/>
                    <a:pt x="3580" y="3617"/>
                    <a:pt x="1712" y="9080"/>
                  </a:cubicBezTo>
                  <a:cubicBezTo>
                    <a:pt x="0" y="14082"/>
                    <a:pt x="1468" y="20031"/>
                    <a:pt x="5331" y="23639"/>
                  </a:cubicBezTo>
                  <a:cubicBezTo>
                    <a:pt x="7858" y="26000"/>
                    <a:pt x="11324" y="27267"/>
                    <a:pt x="14775" y="27267"/>
                  </a:cubicBezTo>
                  <a:cubicBezTo>
                    <a:pt x="16599" y="27267"/>
                    <a:pt x="18419" y="26913"/>
                    <a:pt x="20093" y="26179"/>
                  </a:cubicBezTo>
                  <a:cubicBezTo>
                    <a:pt x="24934" y="24056"/>
                    <a:pt x="28270" y="18866"/>
                    <a:pt x="28154" y="13581"/>
                  </a:cubicBezTo>
                  <a:cubicBezTo>
                    <a:pt x="28028" y="7789"/>
                    <a:pt x="24287" y="3043"/>
                    <a:pt x="18938" y="897"/>
                  </a:cubicBezTo>
                  <a:cubicBezTo>
                    <a:pt x="17416" y="286"/>
                    <a:pt x="15847" y="0"/>
                    <a:pt x="14301" y="0"/>
                  </a:cubicBezTo>
                  <a:close/>
                </a:path>
              </a:pathLst>
            </a:custGeom>
            <a:solidFill>
              <a:srgbClr val="F2C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4"/>
            <p:cNvSpPr/>
            <p:nvPr/>
          </p:nvSpPr>
          <p:spPr>
            <a:xfrm>
              <a:off x="3923850" y="3305875"/>
              <a:ext cx="792450" cy="507625"/>
            </a:xfrm>
            <a:custGeom>
              <a:avLst/>
              <a:gdLst/>
              <a:ahLst/>
              <a:cxnLst/>
              <a:rect l="l" t="t" r="r" b="b"/>
              <a:pathLst>
                <a:path w="31698" h="20305" extrusionOk="0">
                  <a:moveTo>
                    <a:pt x="15622" y="0"/>
                  </a:moveTo>
                  <a:cubicBezTo>
                    <a:pt x="15026" y="0"/>
                    <a:pt x="14427" y="59"/>
                    <a:pt x="13828" y="185"/>
                  </a:cubicBezTo>
                  <a:cubicBezTo>
                    <a:pt x="9911" y="1007"/>
                    <a:pt x="6460" y="2355"/>
                    <a:pt x="3560" y="5234"/>
                  </a:cubicBezTo>
                  <a:cubicBezTo>
                    <a:pt x="2121" y="6663"/>
                    <a:pt x="1085" y="7963"/>
                    <a:pt x="572" y="9952"/>
                  </a:cubicBezTo>
                  <a:cubicBezTo>
                    <a:pt x="23" y="12075"/>
                    <a:pt x="0" y="14341"/>
                    <a:pt x="565" y="16463"/>
                  </a:cubicBezTo>
                  <a:cubicBezTo>
                    <a:pt x="835" y="17478"/>
                    <a:pt x="1276" y="18517"/>
                    <a:pt x="2140" y="19113"/>
                  </a:cubicBezTo>
                  <a:cubicBezTo>
                    <a:pt x="2038" y="17664"/>
                    <a:pt x="2458" y="16136"/>
                    <a:pt x="3317" y="14958"/>
                  </a:cubicBezTo>
                  <a:cubicBezTo>
                    <a:pt x="3625" y="14538"/>
                    <a:pt x="6449" y="12415"/>
                    <a:pt x="6424" y="12286"/>
                  </a:cubicBezTo>
                  <a:lnTo>
                    <a:pt x="6424" y="12286"/>
                  </a:lnTo>
                  <a:cubicBezTo>
                    <a:pt x="6525" y="12794"/>
                    <a:pt x="6518" y="13315"/>
                    <a:pt x="6406" y="13820"/>
                  </a:cubicBezTo>
                  <a:cubicBezTo>
                    <a:pt x="6452" y="13613"/>
                    <a:pt x="11037" y="11821"/>
                    <a:pt x="11592" y="11448"/>
                  </a:cubicBezTo>
                  <a:cubicBezTo>
                    <a:pt x="13092" y="10440"/>
                    <a:pt x="14153" y="9082"/>
                    <a:pt x="15674" y="8051"/>
                  </a:cubicBezTo>
                  <a:cubicBezTo>
                    <a:pt x="16861" y="10825"/>
                    <a:pt x="19427" y="12730"/>
                    <a:pt x="21935" y="14411"/>
                  </a:cubicBezTo>
                  <a:cubicBezTo>
                    <a:pt x="22944" y="15086"/>
                    <a:pt x="23905" y="15758"/>
                    <a:pt x="24815" y="16474"/>
                  </a:cubicBezTo>
                  <a:cubicBezTo>
                    <a:pt x="26226" y="17583"/>
                    <a:pt x="27512" y="18799"/>
                    <a:pt x="28651" y="20305"/>
                  </a:cubicBezTo>
                  <a:cubicBezTo>
                    <a:pt x="29414" y="18946"/>
                    <a:pt x="29730" y="17616"/>
                    <a:pt x="29757" y="16077"/>
                  </a:cubicBezTo>
                  <a:cubicBezTo>
                    <a:pt x="29761" y="15834"/>
                    <a:pt x="29687" y="12659"/>
                    <a:pt x="29658" y="12659"/>
                  </a:cubicBezTo>
                  <a:cubicBezTo>
                    <a:pt x="29658" y="12659"/>
                    <a:pt x="29658" y="12659"/>
                    <a:pt x="29658" y="12659"/>
                  </a:cubicBezTo>
                  <a:lnTo>
                    <a:pt x="29658" y="12659"/>
                  </a:lnTo>
                  <a:cubicBezTo>
                    <a:pt x="30429" y="12472"/>
                    <a:pt x="31134" y="12079"/>
                    <a:pt x="31698" y="11522"/>
                  </a:cubicBezTo>
                  <a:cubicBezTo>
                    <a:pt x="29768" y="10578"/>
                    <a:pt x="28805" y="8311"/>
                    <a:pt x="26958" y="7209"/>
                  </a:cubicBezTo>
                  <a:cubicBezTo>
                    <a:pt x="27798" y="7178"/>
                    <a:pt x="28609" y="6708"/>
                    <a:pt x="29054" y="5995"/>
                  </a:cubicBezTo>
                  <a:cubicBezTo>
                    <a:pt x="27614" y="5979"/>
                    <a:pt x="26367" y="5044"/>
                    <a:pt x="25237" y="4151"/>
                  </a:cubicBezTo>
                  <a:cubicBezTo>
                    <a:pt x="22574" y="2049"/>
                    <a:pt x="19156" y="0"/>
                    <a:pt x="156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p:cNvSpPr/>
            <p:nvPr/>
          </p:nvSpPr>
          <p:spPr>
            <a:xfrm>
              <a:off x="4190725" y="3717525"/>
              <a:ext cx="45150" cy="45125"/>
            </a:xfrm>
            <a:custGeom>
              <a:avLst/>
              <a:gdLst/>
              <a:ahLst/>
              <a:cxnLst/>
              <a:rect l="l" t="t" r="r" b="b"/>
              <a:pathLst>
                <a:path w="1806" h="1805" extrusionOk="0">
                  <a:moveTo>
                    <a:pt x="903" y="1"/>
                  </a:moveTo>
                  <a:cubicBezTo>
                    <a:pt x="405" y="1"/>
                    <a:pt x="0" y="404"/>
                    <a:pt x="0" y="903"/>
                  </a:cubicBezTo>
                  <a:cubicBezTo>
                    <a:pt x="0" y="1401"/>
                    <a:pt x="405" y="1805"/>
                    <a:pt x="903" y="1805"/>
                  </a:cubicBezTo>
                  <a:cubicBezTo>
                    <a:pt x="1401" y="1805"/>
                    <a:pt x="1806" y="1401"/>
                    <a:pt x="1806" y="903"/>
                  </a:cubicBezTo>
                  <a:cubicBezTo>
                    <a:pt x="1806" y="404"/>
                    <a:pt x="1401"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p:cNvSpPr/>
            <p:nvPr/>
          </p:nvSpPr>
          <p:spPr>
            <a:xfrm>
              <a:off x="4439625" y="3790850"/>
              <a:ext cx="46950" cy="45200"/>
            </a:xfrm>
            <a:custGeom>
              <a:avLst/>
              <a:gdLst/>
              <a:ahLst/>
              <a:cxnLst/>
              <a:rect l="l" t="t" r="r" b="b"/>
              <a:pathLst>
                <a:path w="1878" h="1808" extrusionOk="0">
                  <a:moveTo>
                    <a:pt x="975" y="1"/>
                  </a:moveTo>
                  <a:cubicBezTo>
                    <a:pt x="740" y="1"/>
                    <a:pt x="509" y="93"/>
                    <a:pt x="336" y="265"/>
                  </a:cubicBezTo>
                  <a:cubicBezTo>
                    <a:pt x="78" y="524"/>
                    <a:pt x="0" y="912"/>
                    <a:pt x="140" y="1250"/>
                  </a:cubicBezTo>
                  <a:cubicBezTo>
                    <a:pt x="281" y="1587"/>
                    <a:pt x="610" y="1807"/>
                    <a:pt x="975" y="1807"/>
                  </a:cubicBezTo>
                  <a:cubicBezTo>
                    <a:pt x="1473" y="1807"/>
                    <a:pt x="1878" y="1403"/>
                    <a:pt x="1878" y="905"/>
                  </a:cubicBezTo>
                  <a:cubicBezTo>
                    <a:pt x="1878" y="539"/>
                    <a:pt x="1659" y="210"/>
                    <a:pt x="1321" y="70"/>
                  </a:cubicBezTo>
                  <a:cubicBezTo>
                    <a:pt x="1209" y="23"/>
                    <a:pt x="1092"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4"/>
            <p:cNvSpPr/>
            <p:nvPr/>
          </p:nvSpPr>
          <p:spPr>
            <a:xfrm>
              <a:off x="4250975" y="3850075"/>
              <a:ext cx="151000" cy="65125"/>
            </a:xfrm>
            <a:custGeom>
              <a:avLst/>
              <a:gdLst/>
              <a:ahLst/>
              <a:cxnLst/>
              <a:rect l="l" t="t" r="r" b="b"/>
              <a:pathLst>
                <a:path w="6040" h="2605" extrusionOk="0">
                  <a:moveTo>
                    <a:pt x="187" y="1"/>
                  </a:moveTo>
                  <a:cubicBezTo>
                    <a:pt x="146" y="1"/>
                    <a:pt x="113" y="10"/>
                    <a:pt x="88" y="29"/>
                  </a:cubicBezTo>
                  <a:cubicBezTo>
                    <a:pt x="1" y="98"/>
                    <a:pt x="10" y="234"/>
                    <a:pt x="38" y="343"/>
                  </a:cubicBezTo>
                  <a:cubicBezTo>
                    <a:pt x="307" y="1383"/>
                    <a:pt x="1397" y="2205"/>
                    <a:pt x="2390" y="2473"/>
                  </a:cubicBezTo>
                  <a:cubicBezTo>
                    <a:pt x="2724" y="2562"/>
                    <a:pt x="3068" y="2605"/>
                    <a:pt x="3412" y="2605"/>
                  </a:cubicBezTo>
                  <a:cubicBezTo>
                    <a:pt x="4241" y="2605"/>
                    <a:pt x="5076" y="2359"/>
                    <a:pt x="5796" y="1940"/>
                  </a:cubicBezTo>
                  <a:cubicBezTo>
                    <a:pt x="5863" y="1901"/>
                    <a:pt x="5932" y="1857"/>
                    <a:pt x="5966" y="1788"/>
                  </a:cubicBezTo>
                  <a:cubicBezTo>
                    <a:pt x="6040" y="1645"/>
                    <a:pt x="5918" y="1466"/>
                    <a:pt x="5766" y="1414"/>
                  </a:cubicBezTo>
                  <a:cubicBezTo>
                    <a:pt x="5711" y="1396"/>
                    <a:pt x="5654" y="1389"/>
                    <a:pt x="5597" y="1389"/>
                  </a:cubicBezTo>
                  <a:cubicBezTo>
                    <a:pt x="5495" y="1389"/>
                    <a:pt x="5391" y="1411"/>
                    <a:pt x="5289" y="1430"/>
                  </a:cubicBezTo>
                  <a:cubicBezTo>
                    <a:pt x="4944" y="1498"/>
                    <a:pt x="4587" y="1531"/>
                    <a:pt x="4228" y="1531"/>
                  </a:cubicBezTo>
                  <a:cubicBezTo>
                    <a:pt x="3523" y="1531"/>
                    <a:pt x="2812" y="1401"/>
                    <a:pt x="2170" y="1140"/>
                  </a:cubicBezTo>
                  <a:cubicBezTo>
                    <a:pt x="1827" y="999"/>
                    <a:pt x="613"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1528777" y="1545465"/>
            <a:ext cx="6111900" cy="920700"/>
          </a:xfrm>
        </p:spPr>
        <p:txBody>
          <a:bodyPr/>
          <a:lstStyle/>
          <a:p>
            <a:r>
              <a:rPr lang="ro-RO" dirty="0" smtClean="0"/>
              <a:t>EXEMPLU</a:t>
            </a:r>
            <a:endParaRPr lang="en-US" dirty="0"/>
          </a:p>
        </p:txBody>
      </p:sp>
    </p:spTree>
    <p:extLst>
      <p:ext uri="{BB962C8B-B14F-4D97-AF65-F5344CB8AC3E}">
        <p14:creationId xmlns:p14="http://schemas.microsoft.com/office/powerpoint/2010/main" val="13946211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2412" y="362476"/>
            <a:ext cx="8360131" cy="2785378"/>
          </a:xfrm>
          <a:prstGeom prst="rect">
            <a:avLst/>
          </a:prstGeom>
        </p:spPr>
        <p:txBody>
          <a:bodyPr wrap="square">
            <a:spAutoFit/>
          </a:bodyPr>
          <a:lstStyle/>
          <a:p>
            <a:pPr lvl="0" algn="just">
              <a:lnSpc>
                <a:spcPct val="125000"/>
              </a:lnSpc>
            </a:pPr>
            <a:r>
              <a:rPr lang="ro-RO" sz="2000" b="1" dirty="0" smtClean="0">
                <a:effectLst/>
                <a:latin typeface="Times New Roman" panose="02020603050405020304" pitchFamily="18" charset="0"/>
                <a:ea typeface="Calibri" panose="020F0502020204030204" pitchFamily="34" charset="0"/>
                <a:cs typeface="Times New Roman" panose="02020603050405020304" pitchFamily="18" charset="0"/>
              </a:rPr>
              <a:t>Jocul Cifrelor și puterilor</a:t>
            </a:r>
          </a:p>
          <a:p>
            <a:pPr lvl="0" algn="just">
              <a:lnSpc>
                <a:spcPct val="125000"/>
              </a:lnSpc>
            </a:pPr>
            <a:endParaRPr lang="ro-RO"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Ema și Bogdan se plimbă prin oraș și vor să se joace cu cifrele unui număr și puteri. Ema îi spune lui Bogdan un număr. Bogdan trebuie să determine cifra cea mai mică și cea mai mare care apar în scrierea numărului. </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După ce Bogdan determină cifrele, Ema va spune care este valoarea cifrei mai mici ridicată la puterea cifra mai mare.</a:t>
            </a:r>
            <a:endParaRPr lang="ro-RO"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70542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3799" y="0"/>
            <a:ext cx="8360131" cy="3939540"/>
          </a:xfrm>
          <a:prstGeom prst="rect">
            <a:avLst/>
          </a:prstGeom>
        </p:spPr>
        <p:txBody>
          <a:bodyPr wrap="square">
            <a:spAutoFit/>
          </a:bodyPr>
          <a:lstStyle/>
          <a:p>
            <a:pPr lvl="0" algn="just">
              <a:lnSpc>
                <a:spcPct val="125000"/>
              </a:lnSpc>
            </a:pPr>
            <a:r>
              <a:rPr lang="ro-RO" sz="2000" b="1" dirty="0" smtClean="0">
                <a:effectLst/>
                <a:latin typeface="Times New Roman" panose="02020603050405020304" pitchFamily="18" charset="0"/>
                <a:ea typeface="Calibri" panose="020F0502020204030204" pitchFamily="34" charset="0"/>
                <a:cs typeface="Times New Roman" panose="02020603050405020304" pitchFamily="18" charset="0"/>
              </a:rPr>
              <a:t>Jocul Cifrelor și puterilor</a:t>
            </a:r>
          </a:p>
          <a:p>
            <a:pPr lvl="0" algn="just">
              <a:lnSpc>
                <a:spcPct val="125000"/>
              </a:lnSpc>
            </a:pPr>
            <a:endParaRPr lang="ro-RO"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Ema îi spune lui Bogdan numărul 24538.</a:t>
            </a:r>
          </a:p>
          <a:p>
            <a:pPr lvl="0" algn="just">
              <a:lnSpc>
                <a:spcPct val="125000"/>
              </a:lnSpc>
            </a:pPr>
            <a:r>
              <a:rPr lang="ro-RO" sz="2000" dirty="0" smtClean="0">
                <a:effectLst/>
                <a:latin typeface="Times New Roman" panose="02020603050405020304" pitchFamily="18" charset="0"/>
                <a:ea typeface="Calibri" panose="020F0502020204030204" pitchFamily="34" charset="0"/>
                <a:cs typeface="Times New Roman" panose="02020603050405020304" pitchFamily="18" charset="0"/>
              </a:rPr>
              <a:t>Cum va determina Bogdan cifra minimă și cifra maximă?</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Bogdan are nevoie de două variabile </a:t>
            </a:r>
            <a:r>
              <a:rPr lang="ro-RO" sz="2000" b="1" i="1" dirty="0" smtClean="0">
                <a:latin typeface="Times New Roman" panose="02020603050405020304" pitchFamily="18" charset="0"/>
                <a:ea typeface="Calibri" panose="020F0502020204030204" pitchFamily="34" charset="0"/>
                <a:cs typeface="Times New Roman" panose="02020603050405020304" pitchFamily="18" charset="0"/>
              </a:rPr>
              <a:t>minim</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 și </a:t>
            </a:r>
            <a:r>
              <a:rPr lang="ro-RO" sz="2000" b="1" i="1" dirty="0" smtClean="0">
                <a:latin typeface="Times New Roman" panose="02020603050405020304" pitchFamily="18" charset="0"/>
                <a:ea typeface="Calibri" panose="020F0502020204030204" pitchFamily="34" charset="0"/>
                <a:cs typeface="Times New Roman" panose="02020603050405020304" pitchFamily="18" charset="0"/>
              </a:rPr>
              <a:t>maxim</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 pe care le va inițializa cu ultima cifră a numărului spus de Ema.</a:t>
            </a:r>
          </a:p>
          <a:p>
            <a:pPr lvl="0" algn="just">
              <a:lnSpc>
                <a:spcPct val="125000"/>
              </a:lnSpc>
            </a:pPr>
            <a:r>
              <a:rPr lang="ro-RO" sz="2000" dirty="0" smtClean="0">
                <a:effectLst/>
                <a:latin typeface="Times New Roman" panose="02020603050405020304" pitchFamily="18" charset="0"/>
                <a:ea typeface="Calibri" panose="020F0502020204030204" pitchFamily="34" charset="0"/>
                <a:cs typeface="Times New Roman" panose="02020603050405020304" pitchFamily="18" charset="0"/>
              </a:rPr>
              <a:t>Dar cum obține el ultima cifră a numărului spus de Ema?</a:t>
            </a:r>
          </a:p>
          <a:p>
            <a:pPr lvl="0" algn="just">
              <a:lnSpc>
                <a:spcPct val="125000"/>
              </a:lnSpc>
            </a:pPr>
            <a:r>
              <a:rPr lang="ro-RO" sz="2000" dirty="0" smtClean="0">
                <a:latin typeface="Times New Roman" panose="02020603050405020304" pitchFamily="18" charset="0"/>
                <a:ea typeface="Calibri" panose="020F0502020204030204" pitchFamily="34" charset="0"/>
                <a:cs typeface="Times New Roman" panose="02020603050405020304" pitchFamily="18" charset="0"/>
              </a:rPr>
              <a:t>Ultima cifră a numărului reprezintă restul împărțirii numărului la 10.</a:t>
            </a:r>
          </a:p>
          <a:p>
            <a:pPr lvl="0" algn="just">
              <a:lnSpc>
                <a:spcPct val="125000"/>
              </a:lnSpc>
            </a:pPr>
            <a:r>
              <a:rPr lang="ro-RO" sz="2000" b="1" i="1" dirty="0" smtClean="0">
                <a:latin typeface="Times New Roman" panose="02020603050405020304" pitchFamily="18" charset="0"/>
                <a:ea typeface="Calibri" panose="020F0502020204030204" pitchFamily="34" charset="0"/>
                <a:cs typeface="Times New Roman" panose="02020603050405020304" pitchFamily="18" charset="0"/>
              </a:rPr>
              <a:t>minim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o-RO" sz="2000" b="1" i="1" dirty="0" smtClean="0">
                <a:latin typeface="Times New Roman" panose="02020603050405020304" pitchFamily="18" charset="0"/>
                <a:ea typeface="Calibri" panose="020F0502020204030204" pitchFamily="34" charset="0"/>
                <a:cs typeface="Times New Roman" panose="02020603050405020304" pitchFamily="18" charset="0"/>
              </a:rPr>
              <a:t>maxim </a:t>
            </a:r>
            <a:r>
              <a:rPr lang="ro-RO" sz="20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5000"/>
              </a:lnSpc>
            </a:pPr>
            <a:r>
              <a:rPr lang="ro-RO" sz="2000" b="1" i="1" dirty="0">
                <a:latin typeface="Times New Roman" panose="02020603050405020304" pitchFamily="18" charset="0"/>
                <a:ea typeface="Calibri" panose="020F0502020204030204" pitchFamily="34" charset="0"/>
                <a:cs typeface="Times New Roman" panose="02020603050405020304" pitchFamily="18" charset="0"/>
              </a:rPr>
              <a:t>m</a:t>
            </a:r>
            <a:r>
              <a:rPr lang="ro-RO" sz="2000" b="1" i="1" dirty="0" smtClean="0">
                <a:latin typeface="Times New Roman" panose="02020603050405020304" pitchFamily="18" charset="0"/>
                <a:ea typeface="Calibri" panose="020F0502020204030204" pitchFamily="34" charset="0"/>
                <a:cs typeface="Times New Roman" panose="02020603050405020304" pitchFamily="18" charset="0"/>
              </a:rPr>
              <a:t>inim = 8		maxim = 8</a:t>
            </a:r>
            <a:endParaRPr lang="ro-RO" sz="20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181525" y="3089959"/>
            <a:ext cx="1165961" cy="464860"/>
          </a:xfrm>
          <a:prstGeom prst="rect">
            <a:avLst/>
          </a:prstGeom>
        </p:spPr>
      </p:pic>
      <p:pic>
        <p:nvPicPr>
          <p:cNvPr id="11" name="Picture 10"/>
          <p:cNvPicPr>
            <a:picLocks noChangeAspect="1"/>
          </p:cNvPicPr>
          <p:nvPr/>
        </p:nvPicPr>
        <p:blipFill>
          <a:blip r:embed="rId2"/>
          <a:stretch>
            <a:fillRect/>
          </a:stretch>
        </p:blipFill>
        <p:spPr>
          <a:xfrm>
            <a:off x="4040871" y="3089959"/>
            <a:ext cx="1165961" cy="464860"/>
          </a:xfrm>
          <a:prstGeom prst="rect">
            <a:avLst/>
          </a:prstGeom>
        </p:spPr>
      </p:pic>
    </p:spTree>
    <p:extLst>
      <p:ext uri="{BB962C8B-B14F-4D97-AF65-F5344CB8AC3E}">
        <p14:creationId xmlns:p14="http://schemas.microsoft.com/office/powerpoint/2010/main" val="7889416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0"/>
                                        <p:tgtEl>
                                          <p:spTgt spid="9">
                                            <p:txEl>
                                              <p:pRg st="0" end="0"/>
                                            </p:txEl>
                                          </p:spTgt>
                                        </p:tgtEl>
                                      </p:cBhvr>
                                    </p:animEffect>
                                    <p:anim calcmode="lin" valueType="num">
                                      <p:cBhvr>
                                        <p:cTn id="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8000"/>
                            </p:stCondLst>
                            <p:childTnLst>
                              <p:par>
                                <p:cTn id="11" presetID="42" presetClass="entr" presetSubtype="0" fill="hold" nodeType="afterEffect">
                                  <p:stCondLst>
                                    <p:cond delay="300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0"/>
                                        <p:tgtEl>
                                          <p:spTgt spid="9">
                                            <p:txEl>
                                              <p:pRg st="2" end="2"/>
                                            </p:txEl>
                                          </p:spTgt>
                                        </p:tgtEl>
                                      </p:cBhvr>
                                    </p:animEffect>
                                    <p:anim calcmode="lin" valueType="num">
                                      <p:cBhvr>
                                        <p:cTn id="14"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5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6000"/>
                            </p:stCondLst>
                            <p:childTnLst>
                              <p:par>
                                <p:cTn id="17" presetID="42" presetClass="entr" presetSubtype="0" fill="hold" nodeType="afterEffect">
                                  <p:stCondLst>
                                    <p:cond delay="300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0"/>
                                        <p:tgtEl>
                                          <p:spTgt spid="9">
                                            <p:txEl>
                                              <p:pRg st="3" end="3"/>
                                            </p:txEl>
                                          </p:spTgt>
                                        </p:tgtEl>
                                      </p:cBhvr>
                                    </p:animEffect>
                                    <p:anim calcmode="lin" valueType="num">
                                      <p:cBhvr>
                                        <p:cTn id="20" dur="5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5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24000"/>
                            </p:stCondLst>
                            <p:childTnLst>
                              <p:par>
                                <p:cTn id="23" presetID="42" presetClass="entr" presetSubtype="0" fill="hold" nodeType="afterEffect">
                                  <p:stCondLst>
                                    <p:cond delay="300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0"/>
                                        <p:tgtEl>
                                          <p:spTgt spid="9">
                                            <p:txEl>
                                              <p:pRg st="4" end="4"/>
                                            </p:txEl>
                                          </p:spTgt>
                                        </p:tgtEl>
                                      </p:cBhvr>
                                    </p:animEffect>
                                    <p:anim calcmode="lin" valueType="num">
                                      <p:cBhvr>
                                        <p:cTn id="26" dur="5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7" dur="5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32000"/>
                            </p:stCondLst>
                            <p:childTnLst>
                              <p:par>
                                <p:cTn id="29" presetID="42" presetClass="entr" presetSubtype="0" fill="hold" nodeType="afterEffect">
                                  <p:stCondLst>
                                    <p:cond delay="300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5000"/>
                                        <p:tgtEl>
                                          <p:spTgt spid="9">
                                            <p:txEl>
                                              <p:pRg st="5" end="5"/>
                                            </p:txEl>
                                          </p:spTgt>
                                        </p:tgtEl>
                                      </p:cBhvr>
                                    </p:animEffect>
                                    <p:anim calcmode="lin" valueType="num">
                                      <p:cBhvr>
                                        <p:cTn id="32" dur="5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3" dur="5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0"/>
                            </p:stCondLst>
                            <p:childTnLst>
                              <p:par>
                                <p:cTn id="35" presetID="42" presetClass="entr" presetSubtype="0" fill="hold" nodeType="afterEffect">
                                  <p:stCondLst>
                                    <p:cond delay="300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0"/>
                                        <p:tgtEl>
                                          <p:spTgt spid="9">
                                            <p:txEl>
                                              <p:pRg st="6" end="6"/>
                                            </p:txEl>
                                          </p:spTgt>
                                        </p:tgtEl>
                                      </p:cBhvr>
                                    </p:animEffect>
                                    <p:anim calcmode="lin" valueType="num">
                                      <p:cBhvr>
                                        <p:cTn id="38" dur="5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9" dur="5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48000"/>
                            </p:stCondLst>
                            <p:childTnLst>
                              <p:par>
                                <p:cTn id="41" presetID="42" presetClass="entr" presetSubtype="0" fill="hold" nodeType="after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0"/>
                                        <p:tgtEl>
                                          <p:spTgt spid="9">
                                            <p:txEl>
                                              <p:pRg st="7" end="7"/>
                                            </p:txEl>
                                          </p:spTgt>
                                        </p:tgtEl>
                                      </p:cBhvr>
                                    </p:animEffect>
                                    <p:anim calcmode="lin" valueType="num">
                                      <p:cBhvr>
                                        <p:cTn id="44" dur="5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5" dur="5000" fill="hold"/>
                                        <p:tgtEl>
                                          <p:spTgt spid="9">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0"/>
                                        <p:tgtEl>
                                          <p:spTgt spid="10"/>
                                        </p:tgtEl>
                                      </p:cBhvr>
                                    </p:animEffect>
                                    <p:anim calcmode="lin" valueType="num">
                                      <p:cBhvr>
                                        <p:cTn id="49" dur="5000" fill="hold"/>
                                        <p:tgtEl>
                                          <p:spTgt spid="10"/>
                                        </p:tgtEl>
                                        <p:attrNameLst>
                                          <p:attrName>ppt_x</p:attrName>
                                        </p:attrNameLst>
                                      </p:cBhvr>
                                      <p:tavLst>
                                        <p:tav tm="0">
                                          <p:val>
                                            <p:strVal val="#ppt_x"/>
                                          </p:val>
                                        </p:tav>
                                        <p:tav tm="100000">
                                          <p:val>
                                            <p:strVal val="#ppt_x"/>
                                          </p:val>
                                        </p:tav>
                                      </p:tavLst>
                                    </p:anim>
                                    <p:anim calcmode="lin" valueType="num">
                                      <p:cBhvr>
                                        <p:cTn id="50" dur="5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0"/>
                                        <p:tgtEl>
                                          <p:spTgt spid="11"/>
                                        </p:tgtEl>
                                      </p:cBhvr>
                                    </p:animEffect>
                                    <p:anim calcmode="lin" valueType="num">
                                      <p:cBhvr>
                                        <p:cTn id="54" dur="5000" fill="hold"/>
                                        <p:tgtEl>
                                          <p:spTgt spid="11"/>
                                        </p:tgtEl>
                                        <p:attrNameLst>
                                          <p:attrName>ppt_x</p:attrName>
                                        </p:attrNameLst>
                                      </p:cBhvr>
                                      <p:tavLst>
                                        <p:tav tm="0">
                                          <p:val>
                                            <p:strVal val="#ppt_x"/>
                                          </p:val>
                                        </p:tav>
                                        <p:tav tm="100000">
                                          <p:val>
                                            <p:strVal val="#ppt_x"/>
                                          </p:val>
                                        </p:tav>
                                      </p:tavLst>
                                    </p:anim>
                                    <p:anim calcmode="lin" valueType="num">
                                      <p:cBhvr>
                                        <p:cTn id="55" dur="500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53000"/>
                            </p:stCondLst>
                            <p:childTnLst>
                              <p:par>
                                <p:cTn id="57" presetID="42" presetClass="entr" presetSubtype="0" fill="hold" nodeType="afterEffect">
                                  <p:stCondLst>
                                    <p:cond delay="0"/>
                                  </p:stCondLst>
                                  <p:childTnLst>
                                    <p:set>
                                      <p:cBhvr>
                                        <p:cTn id="58" dur="1" fill="hold">
                                          <p:stCondLst>
                                            <p:cond delay="0"/>
                                          </p:stCondLst>
                                        </p:cTn>
                                        <p:tgtEl>
                                          <p:spTgt spid="9">
                                            <p:txEl>
                                              <p:pRg st="8" end="8"/>
                                            </p:txEl>
                                          </p:spTgt>
                                        </p:tgtEl>
                                        <p:attrNameLst>
                                          <p:attrName>style.visibility</p:attrName>
                                        </p:attrNameLst>
                                      </p:cBhvr>
                                      <p:to>
                                        <p:strVal val="visible"/>
                                      </p:to>
                                    </p:set>
                                    <p:animEffect transition="in" filter="fade">
                                      <p:cBhvr>
                                        <p:cTn id="59" dur="5000"/>
                                        <p:tgtEl>
                                          <p:spTgt spid="9">
                                            <p:txEl>
                                              <p:pRg st="8" end="8"/>
                                            </p:txEl>
                                          </p:spTgt>
                                        </p:tgtEl>
                                      </p:cBhvr>
                                    </p:animEffect>
                                    <p:anim calcmode="lin" valueType="num">
                                      <p:cBhvr>
                                        <p:cTn id="60" dur="5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1" dur="5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yAtHome Games by Slidesgo">
  <a:themeElements>
    <a:clrScheme name="Simple Light">
      <a:dk1>
        <a:srgbClr val="000000"/>
      </a:dk1>
      <a:lt1>
        <a:srgbClr val="FFFFFF"/>
      </a:lt1>
      <a:dk2>
        <a:srgbClr val="66D7DD"/>
      </a:dk2>
      <a:lt2>
        <a:srgbClr val="A9E7EA"/>
      </a:lt2>
      <a:accent1>
        <a:srgbClr val="F2A668"/>
      </a:accent1>
      <a:accent2>
        <a:srgbClr val="E87070"/>
      </a:accent2>
      <a:accent3>
        <a:srgbClr val="F4E482"/>
      </a:accent3>
      <a:accent4>
        <a:srgbClr val="A7E882"/>
      </a:accent4>
      <a:accent5>
        <a:srgbClr val="799CF2"/>
      </a:accent5>
      <a:accent6>
        <a:srgbClr val="E8764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654</Words>
  <Application>Microsoft Office PowerPoint</Application>
  <PresentationFormat>On-screen Show (16:9)</PresentationFormat>
  <Paragraphs>82</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Times New Roman</vt:lpstr>
      <vt:lpstr>Wingdings</vt:lpstr>
      <vt:lpstr>Londrina Solid</vt:lpstr>
      <vt:lpstr>Comic Sans MS</vt:lpstr>
      <vt:lpstr>Arial</vt:lpstr>
      <vt:lpstr>DM Sans</vt:lpstr>
      <vt:lpstr>#StayAtHome Games by Slidesgo</vt:lpstr>
      <vt:lpstr>STRUCTURI REPETITIVE</vt:lpstr>
      <vt:lpstr>PowerPoint Presentation</vt:lpstr>
      <vt:lpstr>PowerPoint Presentation</vt:lpstr>
      <vt:lpstr>PowerPoint Presentation</vt:lpstr>
      <vt:lpstr>STRUCTURI REPETITIVE</vt:lpstr>
      <vt:lpstr>În Scratch se folosește </vt:lpstr>
      <vt:lpstr>EXEMPLU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APLICAȚIE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STRUCTURI REPETITIVE</dc:title>
  <dc:creator>ISJ</dc:creator>
  <cp:lastModifiedBy>ISJ</cp:lastModifiedBy>
  <cp:revision>45</cp:revision>
  <dcterms:modified xsi:type="dcterms:W3CDTF">2020-05-06T05:37:54Z</dcterms:modified>
</cp:coreProperties>
</file>